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5"/>
  </p:notesMasterIdLst>
  <p:sldIdLst>
    <p:sldId id="256" r:id="rId2"/>
    <p:sldId id="267" r:id="rId3"/>
    <p:sldId id="258" r:id="rId4"/>
    <p:sldId id="257" r:id="rId5"/>
    <p:sldId id="274" r:id="rId6"/>
    <p:sldId id="270" r:id="rId7"/>
    <p:sldId id="259" r:id="rId8"/>
    <p:sldId id="260" r:id="rId9"/>
    <p:sldId id="261" r:id="rId10"/>
    <p:sldId id="272" r:id="rId11"/>
    <p:sldId id="263" r:id="rId12"/>
    <p:sldId id="268" r:id="rId13"/>
    <p:sldId id="271" r:id="rId14"/>
  </p:sldIdLst>
  <p:sldSz cx="18288000" cy="10287000"/>
  <p:notesSz cx="6858000" cy="9144000"/>
  <p:embeddedFontLst>
    <p:embeddedFont>
      <p:font typeface="Bauhaus 93" pitchFamily="8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itchFamily="2" charset="0"/>
      <p:regular r:id="rId21"/>
      <p:bold r:id="rId22"/>
      <p:italic r:id="rId23"/>
      <p:boldItalic r:id="rId24"/>
    </p:embeddedFont>
    <p:embeddedFont>
      <p:font typeface="Teko" pitchFamily="2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3"/>
    <p:restoredTop sz="94649"/>
  </p:normalViewPr>
  <p:slideViewPr>
    <p:cSldViewPr snapToGrid="0">
      <p:cViewPr varScale="1">
        <p:scale>
          <a:sx n="65" d="100"/>
          <a:sy n="65" d="100"/>
        </p:scale>
        <p:origin x="432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0" name="Google Shape;67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8D5C092C-A9BD-0E3A-7EB6-4941C82B5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>
            <a:extLst>
              <a:ext uri="{FF2B5EF4-FFF2-40B4-BE49-F238E27FC236}">
                <a16:creationId xmlns:a16="http://schemas.microsoft.com/office/drawing/2014/main" id="{7E4C6A12-3575-FC9E-850F-631F6B95CA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2:notes">
            <a:extLst>
              <a:ext uri="{FF2B5EF4-FFF2-40B4-BE49-F238E27FC236}">
                <a16:creationId xmlns:a16="http://schemas.microsoft.com/office/drawing/2014/main" id="{D899306F-8D17-462F-C1D7-D474267655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9883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ctrTitle"/>
          </p:nvPr>
        </p:nvSpPr>
        <p:spPr>
          <a:xfrm>
            <a:off x="685800" y="2206625"/>
            <a:ext cx="15695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subTitle" idx="1"/>
          </p:nvPr>
        </p:nvSpPr>
        <p:spPr>
          <a:xfrm>
            <a:off x="5333100" y="587722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3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13" name="Google Shape;13;p3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14" name="Google Shape;14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" name="Google Shape;16;p3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" name="Google Shape;17;p3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920175" y="51333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22" name="Google Shape;22;p4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23" name="Google Shape;2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" name="Google Shape;25;p4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6" name="Google Shape;26;p4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661900" y="1029225"/>
            <a:ext cx="15307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6988213" y="73963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32" name="Google Shape;32;p5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33" name="Google Shape;33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" name="Google Shape;35;p5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3166150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8862089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42" name="Google Shape;42;p6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45;p6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46" name="Google Shape;46;p6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2307251" y="5317575"/>
            <a:ext cx="61137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644514" y="5317575"/>
            <a:ext cx="61167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grpSp>
        <p:nvGrpSpPr>
          <p:cNvPr id="52" name="Google Shape;52;p7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53" name="Google Shape;53;p7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54" name="Google Shape;54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" name="Google Shape;56;p7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57" name="Google Shape;57;p7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8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61" name="Google Shape;61;p8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62" name="Google Shape;62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4" name="Google Shape;64;p8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65" name="Google Shape;65;p8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603275" y="3716800"/>
            <a:ext cx="155529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8469600" y="5251600"/>
            <a:ext cx="6995700" cy="3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marL="914400" lvl="1" indent="-3683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marL="1371600" lvl="2" indent="-3683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marL="1828800" lvl="3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marL="2286000" lvl="4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marL="2743200" lvl="5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marL="3200400" lvl="6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marL="3657600" lvl="7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marL="4114800" lvl="8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3402200" y="5251600"/>
            <a:ext cx="49179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71" name="Google Shape;71;p9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72" name="Google Shape;72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" name="Google Shape;74;p9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75" name="Google Shape;75;p9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573125" y="4267200"/>
            <a:ext cx="152331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1579221" y="5937525"/>
            <a:ext cx="3487800" cy="26160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2280263" y="570286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10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81" name="Google Shape;81;p10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82" name="Google Shape;82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4" name="Google Shape;84;p10"/>
            <p:cNvSpPr/>
            <p:nvPr/>
          </p:nvSpPr>
          <p:spPr>
            <a:xfrm>
              <a:off x="126847" y="135566"/>
              <a:ext cx="678264" cy="675797"/>
            </a:xfrm>
            <a:custGeom>
              <a:avLst/>
              <a:gdLst/>
              <a:ahLst/>
              <a:cxnLst/>
              <a:rect l="l" t="t" r="r" b="b"/>
              <a:pathLst>
                <a:path w="678264" h="675797" extrusionOk="0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85" name="Google Shape;85;p10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50" b="0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Font typeface="Teko"/>
              <a:buNone/>
              <a:defRPr sz="120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395725" y="47234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8300" algn="l" rtl="0">
              <a:spcBef>
                <a:spcPts val="64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marL="914400" marR="0" lvl="1" indent="-368300" algn="l" rtl="0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marL="1371600" marR="0" lvl="2" indent="-368300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marL="1828800" marR="0" lvl="3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marL="2286000" marR="0" lvl="4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»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sz="2200" i="0" u="none" strike="noStrike" cap="non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10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5" Type="http://schemas.openxmlformats.org/officeDocument/2006/relationships/image" Target="../media/image10.png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7.png"/><Relationship Id="rId10" Type="http://schemas.openxmlformats.org/officeDocument/2006/relationships/image" Target="../media/image27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0.png"/><Relationship Id="rId10" Type="http://schemas.openxmlformats.org/officeDocument/2006/relationships/image" Target="../media/image33.JPG"/><Relationship Id="rId4" Type="http://schemas.openxmlformats.org/officeDocument/2006/relationships/image" Target="../media/image6.png"/><Relationship Id="rId9" Type="http://schemas.openxmlformats.org/officeDocument/2006/relationships/image" Target="../media/image3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92745" y="-108103"/>
            <a:ext cx="18939100" cy="10542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11"/>
          <p:cNvGrpSpPr/>
          <p:nvPr/>
        </p:nvGrpSpPr>
        <p:grpSpPr>
          <a:xfrm>
            <a:off x="11566530" y="992243"/>
            <a:ext cx="5692770" cy="8137872"/>
            <a:chOff x="0" y="-47625"/>
            <a:chExt cx="1646718" cy="2354001"/>
          </a:xfrm>
        </p:grpSpPr>
        <p:sp>
          <p:nvSpPr>
            <p:cNvPr id="92" name="Google Shape;92;p11"/>
            <p:cNvSpPr/>
            <p:nvPr/>
          </p:nvSpPr>
          <p:spPr>
            <a:xfrm>
              <a:off x="0" y="0"/>
              <a:ext cx="1646718" cy="2306376"/>
            </a:xfrm>
            <a:custGeom>
              <a:avLst/>
              <a:gdLst/>
              <a:ahLst/>
              <a:cxnLst/>
              <a:rect l="l" t="t" r="r" b="b"/>
              <a:pathLst>
                <a:path w="1646718" h="2306376" extrusionOk="0">
                  <a:moveTo>
                    <a:pt x="0" y="0"/>
                  </a:moveTo>
                  <a:lnTo>
                    <a:pt x="1646718" y="0"/>
                  </a:lnTo>
                  <a:lnTo>
                    <a:pt x="1646718" y="2306376"/>
                  </a:lnTo>
                  <a:lnTo>
                    <a:pt x="0" y="23063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3" name="Google Shape;93;p11"/>
            <p:cNvSpPr txBox="1"/>
            <p:nvPr/>
          </p:nvSpPr>
          <p:spPr>
            <a:xfrm>
              <a:off x="0" y="-47625"/>
              <a:ext cx="1646718" cy="2354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1"/>
          <p:cNvGrpSpPr/>
          <p:nvPr/>
        </p:nvGrpSpPr>
        <p:grpSpPr>
          <a:xfrm>
            <a:off x="13080465" y="992241"/>
            <a:ext cx="2809881" cy="409797"/>
            <a:chOff x="0" y="-47625"/>
            <a:chExt cx="812800" cy="118539"/>
          </a:xfrm>
        </p:grpSpPr>
        <p:sp>
          <p:nvSpPr>
            <p:cNvPr id="95" name="Google Shape;95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6" name="Google Shape;96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1"/>
          <p:cNvGrpSpPr/>
          <p:nvPr/>
        </p:nvGrpSpPr>
        <p:grpSpPr>
          <a:xfrm rot="5400000">
            <a:off x="10366487" y="4938602"/>
            <a:ext cx="2809881" cy="409797"/>
            <a:chOff x="0" y="-47625"/>
            <a:chExt cx="812800" cy="118539"/>
          </a:xfrm>
        </p:grpSpPr>
        <p:sp>
          <p:nvSpPr>
            <p:cNvPr id="98" name="Google Shape;98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9" name="Google Shape;99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5400000">
            <a:off x="15814104" y="4938602"/>
            <a:ext cx="2809881" cy="409797"/>
            <a:chOff x="0" y="-47625"/>
            <a:chExt cx="812800" cy="118539"/>
          </a:xfrm>
        </p:grpSpPr>
        <p:sp>
          <p:nvSpPr>
            <p:cNvPr id="101" name="Google Shape;101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2" name="Google Shape;102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1"/>
          <p:cNvGrpSpPr/>
          <p:nvPr/>
        </p:nvGrpSpPr>
        <p:grpSpPr>
          <a:xfrm>
            <a:off x="13080465" y="8720319"/>
            <a:ext cx="2809881" cy="409797"/>
            <a:chOff x="0" y="-47625"/>
            <a:chExt cx="812800" cy="118539"/>
          </a:xfrm>
        </p:grpSpPr>
        <p:sp>
          <p:nvSpPr>
            <p:cNvPr id="104" name="Google Shape;104;p11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5" name="Google Shape;105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1"/>
          <p:cNvSpPr txBox="1"/>
          <p:nvPr/>
        </p:nvSpPr>
        <p:spPr>
          <a:xfrm>
            <a:off x="1930279" y="1750305"/>
            <a:ext cx="11616000" cy="476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900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IOS application </a:t>
            </a:r>
            <a:endParaRPr sz="1200" dirty="0"/>
          </a:p>
          <a:p>
            <a:pPr marL="0" marR="0" lvl="0" indent="0" algn="l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900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                  </a:t>
            </a:r>
            <a:endParaRPr sz="1200" dirty="0"/>
          </a:p>
        </p:txBody>
      </p:sp>
      <p:grpSp>
        <p:nvGrpSpPr>
          <p:cNvPr id="107" name="Google Shape;107;p11"/>
          <p:cNvGrpSpPr/>
          <p:nvPr/>
        </p:nvGrpSpPr>
        <p:grpSpPr>
          <a:xfrm>
            <a:off x="658225" y="7225925"/>
            <a:ext cx="7217082" cy="1989374"/>
            <a:chOff x="0" y="-47625"/>
            <a:chExt cx="1460038" cy="523950"/>
          </a:xfrm>
        </p:grpSpPr>
        <p:sp>
          <p:nvSpPr>
            <p:cNvPr id="108" name="Google Shape;108;p11"/>
            <p:cNvSpPr/>
            <p:nvPr/>
          </p:nvSpPr>
          <p:spPr>
            <a:xfrm>
              <a:off x="0" y="0"/>
              <a:ext cx="1460038" cy="476325"/>
            </a:xfrm>
            <a:custGeom>
              <a:avLst/>
              <a:gdLst/>
              <a:ahLst/>
              <a:cxnLst/>
              <a:rect l="l" t="t" r="r" b="b"/>
              <a:pathLst>
                <a:path w="1460038" h="476325" extrusionOk="0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9" name="Google Shape;109;p11"/>
            <p:cNvSpPr txBox="1"/>
            <p:nvPr/>
          </p:nvSpPr>
          <p:spPr>
            <a:xfrm>
              <a:off x="0" y="-47625"/>
              <a:ext cx="1460038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1"/>
          <p:cNvGrpSpPr/>
          <p:nvPr/>
        </p:nvGrpSpPr>
        <p:grpSpPr>
          <a:xfrm>
            <a:off x="959562" y="6988706"/>
            <a:ext cx="7041437" cy="1989374"/>
            <a:chOff x="0" y="-47625"/>
            <a:chExt cx="1516624" cy="523950"/>
          </a:xfrm>
        </p:grpSpPr>
        <p:sp>
          <p:nvSpPr>
            <p:cNvPr id="111" name="Google Shape;111;p11"/>
            <p:cNvSpPr/>
            <p:nvPr/>
          </p:nvSpPr>
          <p:spPr>
            <a:xfrm>
              <a:off x="0" y="0"/>
              <a:ext cx="1460038" cy="476325"/>
            </a:xfrm>
            <a:custGeom>
              <a:avLst/>
              <a:gdLst/>
              <a:ahLst/>
              <a:cxnLst/>
              <a:rect l="l" t="t" r="r" b="b"/>
              <a:pathLst>
                <a:path w="1460038" h="476325" extrusionOk="0">
                  <a:moveTo>
                    <a:pt x="0" y="0"/>
                  </a:moveTo>
                  <a:lnTo>
                    <a:pt x="1460038" y="0"/>
                  </a:lnTo>
                  <a:lnTo>
                    <a:pt x="1460038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12" name="Google Shape;112;p11"/>
            <p:cNvSpPr txBox="1"/>
            <p:nvPr/>
          </p:nvSpPr>
          <p:spPr>
            <a:xfrm>
              <a:off x="0" y="-47625"/>
              <a:ext cx="1516624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11"/>
          <p:cNvSpPr txBox="1"/>
          <p:nvPr/>
        </p:nvSpPr>
        <p:spPr>
          <a:xfrm>
            <a:off x="1096591" y="7546386"/>
            <a:ext cx="7637169" cy="2105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u="sng" dirty="0">
                <a:solidFill>
                  <a:srgbClr val="FFFFFF"/>
                </a:solidFill>
                <a:cs typeface="Teko"/>
                <a:sym typeface="Teko"/>
              </a:rPr>
              <a:t>Прохорова Виталия Олеговна</a:t>
            </a:r>
          </a:p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u="sng" dirty="0">
                <a:solidFill>
                  <a:srgbClr val="FFFFFF"/>
                </a:solidFill>
                <a:cs typeface="Teko"/>
                <a:sym typeface="Teko"/>
              </a:rPr>
              <a:t>Иванова Ева-Анна Александровна</a:t>
            </a:r>
            <a:endParaRPr lang="en-US" sz="3200" u="sng" dirty="0">
              <a:solidFill>
                <a:srgbClr val="FFFFFF"/>
              </a:solidFill>
              <a:cs typeface="Teko"/>
              <a:sym typeface="Teko"/>
            </a:endParaRPr>
          </a:p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u="sng" dirty="0">
                <a:solidFill>
                  <a:srgbClr val="FFFFFF"/>
                </a:solidFill>
                <a:cs typeface="Teko"/>
                <a:sym typeface="Teko"/>
              </a:rPr>
              <a:t>Правки </a:t>
            </a:r>
            <a:r>
              <a:rPr lang="ru-RU" sz="1800" u="sng" dirty="0" err="1">
                <a:solidFill>
                  <a:srgbClr val="FFFFFF"/>
                </a:solidFill>
                <a:cs typeface="Teko"/>
                <a:sym typeface="Teko"/>
              </a:rPr>
              <a:t>Зауэрс</a:t>
            </a:r>
            <a:r>
              <a:rPr lang="ru-RU" sz="1800" u="sng" dirty="0">
                <a:solidFill>
                  <a:srgbClr val="FFFFFF"/>
                </a:solidFill>
                <a:cs typeface="Teko"/>
                <a:sym typeface="Teko"/>
              </a:rPr>
              <a:t> Сергей</a:t>
            </a:r>
          </a:p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u="sng" dirty="0"/>
          </a:p>
        </p:txBody>
      </p:sp>
      <p:pic>
        <p:nvPicPr>
          <p:cNvPr id="121" name="Google Shape;12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5308" y="6810424"/>
            <a:ext cx="4346270" cy="24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31400" y="1677550"/>
            <a:ext cx="4527650" cy="6767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0800" y="1554450"/>
            <a:ext cx="1131100" cy="5237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875974" y="514112"/>
            <a:ext cx="7073814" cy="909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181056">
            <a:off x="2029851" y="2966983"/>
            <a:ext cx="6783335" cy="45835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Овал 1">
            <a:extLst>
              <a:ext uri="{FF2B5EF4-FFF2-40B4-BE49-F238E27FC236}">
                <a16:creationId xmlns:a16="http://schemas.microsoft.com/office/drawing/2014/main" id="{89B12D56-A03B-4032-0978-FDE1CE9DB777}"/>
              </a:ext>
            </a:extLst>
          </p:cNvPr>
          <p:cNvSpPr/>
          <p:nvPr/>
        </p:nvSpPr>
        <p:spPr>
          <a:xfrm>
            <a:off x="3538661" y="4563637"/>
            <a:ext cx="3913517" cy="1198797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1A083A-10E4-8D6A-BEA5-BA8EA7857A1B}"/>
              </a:ext>
            </a:extLst>
          </p:cNvPr>
          <p:cNvSpPr txBox="1"/>
          <p:nvPr/>
        </p:nvSpPr>
        <p:spPr>
          <a:xfrm>
            <a:off x="3085320" y="4599268"/>
            <a:ext cx="4697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Bauhaus 93" pitchFamily="82" charset="0"/>
                <a:ea typeface="Ayuthaya" pitchFamily="2" charset="-34"/>
                <a:cs typeface="Ayuthaya" pitchFamily="2" charset="-34"/>
              </a:rPr>
              <a:t>TRAVILITY</a:t>
            </a:r>
            <a:endParaRPr lang="ru-RU" sz="8000" b="1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561851-E906-C9C1-D150-AFE4B00BD0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82853" y="3217436"/>
            <a:ext cx="3905448" cy="3905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38E231-4D93-B27C-C50E-0DE12D2081AA}"/>
              </a:ext>
            </a:extLst>
          </p:cNvPr>
          <p:cNvSpPr txBox="1"/>
          <p:nvPr/>
        </p:nvSpPr>
        <p:spPr>
          <a:xfrm>
            <a:off x="1129669" y="9672210"/>
            <a:ext cx="15884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</a:rPr>
              <a:t>НИС Научно-исследовательский семинар </a:t>
            </a:r>
            <a:r>
              <a:rPr lang="en-US" sz="2800" dirty="0">
                <a:solidFill>
                  <a:schemeClr val="bg1"/>
                </a:solidFill>
              </a:rPr>
              <a:t>“</a:t>
            </a:r>
            <a:r>
              <a:rPr lang="ru-RU" sz="2800" dirty="0">
                <a:solidFill>
                  <a:schemeClr val="bg1"/>
                </a:solidFill>
              </a:rPr>
              <a:t>Введение в </a:t>
            </a:r>
            <a:r>
              <a:rPr lang="en-US" sz="2800" dirty="0">
                <a:solidFill>
                  <a:schemeClr val="bg1"/>
                </a:solidFill>
              </a:rPr>
              <a:t>IOS-</a:t>
            </a:r>
            <a:r>
              <a:rPr lang="ru-RU" sz="2800" dirty="0">
                <a:solidFill>
                  <a:schemeClr val="bg1"/>
                </a:solidFill>
              </a:rPr>
              <a:t>разработку на </a:t>
            </a:r>
            <a:r>
              <a:rPr lang="en-US" sz="2800" dirty="0" err="1">
                <a:solidFill>
                  <a:schemeClr val="bg1"/>
                </a:solidFill>
              </a:rPr>
              <a:t>SwiftUI</a:t>
            </a:r>
            <a:r>
              <a:rPr lang="en-US" sz="2800" dirty="0">
                <a:solidFill>
                  <a:schemeClr val="bg1"/>
                </a:solidFill>
              </a:rPr>
              <a:t>”(2024-2025)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3475" y="27300"/>
            <a:ext cx="19114952" cy="10640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200" y="452850"/>
            <a:ext cx="17196457" cy="93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27"/>
          <p:cNvSpPr txBox="1"/>
          <p:nvPr/>
        </p:nvSpPr>
        <p:spPr>
          <a:xfrm>
            <a:off x="2789978" y="652017"/>
            <a:ext cx="12804900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u="sng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Что можно(нужно) </a:t>
            </a:r>
            <a:endParaRPr lang="en-US" sz="4800" b="1" u="sng" dirty="0">
              <a:solidFill>
                <a:srgbClr val="FFFFFF"/>
              </a:solidFill>
              <a:latin typeface="+mj-lt"/>
              <a:ea typeface="Ayuthaya" pitchFamily="2" charset="-34"/>
              <a:cs typeface="Ayuthaya" pitchFamily="2" charset="-34"/>
              <a:sym typeface="Tek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u="sng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добавить в будущем?</a:t>
            </a:r>
            <a:endParaRPr sz="500" b="1" u="sng"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676" name="Google Shape;676;p27"/>
          <p:cNvSpPr/>
          <p:nvPr/>
        </p:nvSpPr>
        <p:spPr>
          <a:xfrm>
            <a:off x="15546382" y="1457253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677" name="Google Shape;67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45325" y="5377275"/>
            <a:ext cx="4113168" cy="2445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80;p16">
            <a:extLst>
              <a:ext uri="{FF2B5EF4-FFF2-40B4-BE49-F238E27FC236}">
                <a16:creationId xmlns:a16="http://schemas.microsoft.com/office/drawing/2014/main" id="{4C2D32F4-1DDD-3EF9-88EC-A887BED096CB}"/>
              </a:ext>
            </a:extLst>
          </p:cNvPr>
          <p:cNvGrpSpPr/>
          <p:nvPr/>
        </p:nvGrpSpPr>
        <p:grpSpPr>
          <a:xfrm>
            <a:off x="3579742" y="2563719"/>
            <a:ext cx="13623679" cy="6302696"/>
            <a:chOff x="0" y="-47625"/>
            <a:chExt cx="1174659" cy="1823710"/>
          </a:xfrm>
        </p:grpSpPr>
        <p:sp>
          <p:nvSpPr>
            <p:cNvPr id="3" name="Google Shape;281;p16">
              <a:extLst>
                <a:ext uri="{FF2B5EF4-FFF2-40B4-BE49-F238E27FC236}">
                  <a16:creationId xmlns:a16="http://schemas.microsoft.com/office/drawing/2014/main" id="{E5CA5E69-BC7B-7CD9-0626-D68FAEAB0AA4}"/>
                </a:ext>
              </a:extLst>
            </p:cNvPr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4" name="Google Shape;282;p16">
              <a:extLst>
                <a:ext uri="{FF2B5EF4-FFF2-40B4-BE49-F238E27FC236}">
                  <a16:creationId xmlns:a16="http://schemas.microsoft.com/office/drawing/2014/main" id="{FF3A462C-79B4-C31D-3CD6-D846C92604C7}"/>
                </a:ext>
              </a:extLst>
            </p:cNvPr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Google Shape;287;p16">
            <a:extLst>
              <a:ext uri="{FF2B5EF4-FFF2-40B4-BE49-F238E27FC236}">
                <a16:creationId xmlns:a16="http://schemas.microsoft.com/office/drawing/2014/main" id="{CA90E53B-EF36-C8C5-A11D-0B3AE1A73D33}"/>
              </a:ext>
            </a:extLst>
          </p:cNvPr>
          <p:cNvSpPr/>
          <p:nvPr/>
        </p:nvSpPr>
        <p:spPr>
          <a:xfrm>
            <a:off x="4235992" y="2563719"/>
            <a:ext cx="13235579" cy="6701651"/>
          </a:xfrm>
          <a:custGeom>
            <a:avLst/>
            <a:gdLst/>
            <a:ahLst/>
            <a:cxnLst/>
            <a:rect l="l" t="t" r="r" b="b"/>
            <a:pathLst>
              <a:path w="1174659" h="1776085" extrusionOk="0">
                <a:moveTo>
                  <a:pt x="0" y="0"/>
                </a:moveTo>
                <a:lnTo>
                  <a:pt x="1174659" y="0"/>
                </a:lnTo>
                <a:lnTo>
                  <a:pt x="1174659" y="1776085"/>
                </a:lnTo>
                <a:lnTo>
                  <a:pt x="0" y="1776085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06D59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E62BBA-4071-D645-37D0-81138C20CCBB}"/>
              </a:ext>
            </a:extLst>
          </p:cNvPr>
          <p:cNvSpPr txBox="1"/>
          <p:nvPr/>
        </p:nvSpPr>
        <p:spPr>
          <a:xfrm>
            <a:off x="4283505" y="2629939"/>
            <a:ext cx="13140552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endParaRPr lang="ru-RU" sz="2400" b="0" i="0" u="none" strike="noStrike" dirty="0">
              <a:solidFill>
                <a:schemeClr val="bg1"/>
              </a:solidFill>
              <a:effectLst/>
              <a:latin typeface="+mn-lt"/>
            </a:endParaRP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Интеграция искусственного интеллекта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Персонализированные рекомендации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: Использование ИИ для анализа предпочтений пользователей и предоставления персонализированных рекомендаций по поездкам, достопримечательностям и маршрутам.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Чат-бот для поддержки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: Внедрение виртуального помощника, который сможет отвечать на вопросы пользователей, помогать с планированием поездок и предоставлять актуальную информацию о местах.</a:t>
            </a: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Анализ данных и прогнозирование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Анализ отзывов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: Автоматический анализ отзывов пользователей о поездках и достопримечательностях для выявления популярных мест и улучшения качества сервиса.</a:t>
            </a: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Улучшение пользовательского опыта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Интерактивные карты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: Внедрение интерактивных карт с возможностью отображения маршрутов, достопримечательностей и рекомендаций на основе местоположения пользователя.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Виртуальная реальность (</a:t>
            </a:r>
            <a:r>
              <a:rPr lang="en" sz="2400" b="1" i="0" u="none" strike="noStrike" dirty="0">
                <a:solidFill>
                  <a:schemeClr val="bg1"/>
                </a:solidFill>
                <a:effectLst/>
                <a:latin typeface="+mn-lt"/>
              </a:rPr>
              <a:t>VR)</a:t>
            </a:r>
            <a:r>
              <a:rPr lang="en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: 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Использование </a:t>
            </a:r>
            <a:r>
              <a:rPr lang="en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VR </a:t>
            </a:r>
            <a:r>
              <a:rPr lang="ru-RU" sz="2400" b="0" i="0" u="none" strike="noStrike" dirty="0">
                <a:solidFill>
                  <a:schemeClr val="bg1"/>
                </a:solidFill>
                <a:effectLst/>
                <a:latin typeface="+mn-lt"/>
              </a:rPr>
              <a:t>для предварительного просмотра достопримечательностей и мест, что поможет пользователям лучше представить свои поездки.</a:t>
            </a:r>
          </a:p>
          <a:p>
            <a:br>
              <a:rPr lang="ru-RU" sz="2400" dirty="0">
                <a:solidFill>
                  <a:schemeClr val="bg1"/>
                </a:solidFill>
                <a:latin typeface="+mn-lt"/>
              </a:rPr>
            </a:br>
            <a:endParaRPr lang="ru-RU" sz="2400" b="0" i="0" u="none" strike="noStrike" dirty="0">
              <a:solidFill>
                <a:schemeClr val="bg1"/>
              </a:solidFill>
              <a:effectLst/>
              <a:latin typeface="+mn-lt"/>
            </a:endParaRPr>
          </a:p>
          <a:p>
            <a:br>
              <a:rPr lang="ru-RU" sz="2400" dirty="0">
                <a:solidFill>
                  <a:schemeClr val="bg1"/>
                </a:solidFill>
                <a:latin typeface="+mn-lt"/>
              </a:rPr>
            </a:br>
            <a:endParaRPr lang="ru-RU" sz="240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00807" y="538972"/>
            <a:ext cx="23501435" cy="10706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18"/>
          <p:cNvGrpSpPr/>
          <p:nvPr/>
        </p:nvGrpSpPr>
        <p:grpSpPr>
          <a:xfrm>
            <a:off x="928841" y="3523784"/>
            <a:ext cx="1731395" cy="1912221"/>
            <a:chOff x="0" y="-47625"/>
            <a:chExt cx="456005" cy="503630"/>
          </a:xfrm>
        </p:grpSpPr>
        <p:sp>
          <p:nvSpPr>
            <p:cNvPr id="345" name="Google Shape;345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6" name="Google Shape;346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7" name="Google Shape;347;p18"/>
          <p:cNvGrpSpPr/>
          <p:nvPr/>
        </p:nvGrpSpPr>
        <p:grpSpPr>
          <a:xfrm>
            <a:off x="928841" y="6545789"/>
            <a:ext cx="1731395" cy="1912221"/>
            <a:chOff x="0" y="-47625"/>
            <a:chExt cx="456005" cy="503630"/>
          </a:xfrm>
        </p:grpSpPr>
        <p:sp>
          <p:nvSpPr>
            <p:cNvPr id="348" name="Google Shape;348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9" name="Google Shape;349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0" name="Google Shape;350;p18"/>
          <p:cNvGrpSpPr/>
          <p:nvPr/>
        </p:nvGrpSpPr>
        <p:grpSpPr>
          <a:xfrm>
            <a:off x="7291935" y="3523784"/>
            <a:ext cx="1731395" cy="1912221"/>
            <a:chOff x="0" y="-47625"/>
            <a:chExt cx="456005" cy="503630"/>
          </a:xfrm>
        </p:grpSpPr>
        <p:sp>
          <p:nvSpPr>
            <p:cNvPr id="351" name="Google Shape;351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2" name="Google Shape;352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p18"/>
          <p:cNvGrpSpPr/>
          <p:nvPr/>
        </p:nvGrpSpPr>
        <p:grpSpPr>
          <a:xfrm>
            <a:off x="7291935" y="6545789"/>
            <a:ext cx="1731395" cy="1912221"/>
            <a:chOff x="0" y="-47625"/>
            <a:chExt cx="456005" cy="503630"/>
          </a:xfrm>
        </p:grpSpPr>
        <p:sp>
          <p:nvSpPr>
            <p:cNvPr id="354" name="Google Shape;354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5" name="Google Shape;355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p18"/>
          <p:cNvGrpSpPr/>
          <p:nvPr/>
        </p:nvGrpSpPr>
        <p:grpSpPr>
          <a:xfrm>
            <a:off x="1079364" y="3635104"/>
            <a:ext cx="1731395" cy="1912221"/>
            <a:chOff x="0" y="-47625"/>
            <a:chExt cx="456005" cy="503630"/>
          </a:xfrm>
        </p:grpSpPr>
        <p:sp>
          <p:nvSpPr>
            <p:cNvPr id="357" name="Google Shape;357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8" name="Google Shape;358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18"/>
          <p:cNvGrpSpPr/>
          <p:nvPr/>
        </p:nvGrpSpPr>
        <p:grpSpPr>
          <a:xfrm>
            <a:off x="1079364" y="6657108"/>
            <a:ext cx="1731395" cy="1912221"/>
            <a:chOff x="0" y="-47625"/>
            <a:chExt cx="456005" cy="503630"/>
          </a:xfrm>
        </p:grpSpPr>
        <p:sp>
          <p:nvSpPr>
            <p:cNvPr id="360" name="Google Shape;360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61" name="Google Shape;361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2" name="Google Shape;362;p18"/>
          <p:cNvGrpSpPr/>
          <p:nvPr/>
        </p:nvGrpSpPr>
        <p:grpSpPr>
          <a:xfrm>
            <a:off x="7442458" y="3635103"/>
            <a:ext cx="1731405" cy="1912233"/>
            <a:chOff x="0" y="-47625"/>
            <a:chExt cx="456005" cy="503630"/>
          </a:xfrm>
        </p:grpSpPr>
        <p:sp>
          <p:nvSpPr>
            <p:cNvPr id="363" name="Google Shape;363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64" name="Google Shape;364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5" name="Google Shape;365;p18"/>
          <p:cNvGrpSpPr/>
          <p:nvPr/>
        </p:nvGrpSpPr>
        <p:grpSpPr>
          <a:xfrm>
            <a:off x="7442458" y="6657108"/>
            <a:ext cx="1731395" cy="1912221"/>
            <a:chOff x="0" y="-47625"/>
            <a:chExt cx="456005" cy="503630"/>
          </a:xfrm>
        </p:grpSpPr>
        <p:sp>
          <p:nvSpPr>
            <p:cNvPr id="366" name="Google Shape;366;p18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67" name="Google Shape;367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8" name="Google Shape;368;p18"/>
          <p:cNvSpPr txBox="1"/>
          <p:nvPr/>
        </p:nvSpPr>
        <p:spPr>
          <a:xfrm>
            <a:off x="1510715" y="882229"/>
            <a:ext cx="7472958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FFFFFF"/>
                </a:solidFill>
                <a:cs typeface="Teko"/>
                <a:sym typeface="Teko"/>
              </a:rPr>
              <a:t>Стек Технологий</a:t>
            </a:r>
            <a:endParaRPr sz="800" b="1" dirty="0"/>
          </a:p>
        </p:txBody>
      </p:sp>
      <p:sp>
        <p:nvSpPr>
          <p:cNvPr id="373" name="Google Shape;373;p18"/>
          <p:cNvSpPr txBox="1"/>
          <p:nvPr/>
        </p:nvSpPr>
        <p:spPr>
          <a:xfrm>
            <a:off x="3387481" y="4221675"/>
            <a:ext cx="3870752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Swift</a:t>
            </a:r>
          </a:p>
        </p:txBody>
      </p:sp>
      <p:sp>
        <p:nvSpPr>
          <p:cNvPr id="383" name="Google Shape;383;p18"/>
          <p:cNvSpPr/>
          <p:nvPr/>
        </p:nvSpPr>
        <p:spPr>
          <a:xfrm>
            <a:off x="15093751" y="5381216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84" name="Google Shape;38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76375" y="1976375"/>
            <a:ext cx="4684310" cy="24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45564" y="4098277"/>
            <a:ext cx="1134650" cy="107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45575" y="7194000"/>
            <a:ext cx="961710" cy="9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56637" y="7084175"/>
            <a:ext cx="850863" cy="11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01213" y="4105197"/>
            <a:ext cx="961700" cy="97204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373;p18">
            <a:extLst>
              <a:ext uri="{FF2B5EF4-FFF2-40B4-BE49-F238E27FC236}">
                <a16:creationId xmlns:a16="http://schemas.microsoft.com/office/drawing/2014/main" id="{85942CD8-3001-EA4B-8D77-EE672F4FE2A5}"/>
              </a:ext>
            </a:extLst>
          </p:cNvPr>
          <p:cNvSpPr txBox="1"/>
          <p:nvPr/>
        </p:nvSpPr>
        <p:spPr>
          <a:xfrm>
            <a:off x="9934810" y="4221675"/>
            <a:ext cx="3870752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SwiftUI</a:t>
            </a:r>
            <a:endParaRPr lang="en-US" sz="32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373;p18">
            <a:extLst>
              <a:ext uri="{FF2B5EF4-FFF2-40B4-BE49-F238E27FC236}">
                <a16:creationId xmlns:a16="http://schemas.microsoft.com/office/drawing/2014/main" id="{16DFD0A2-4CD7-8B4F-9AA9-80DA35BAC44F}"/>
              </a:ext>
            </a:extLst>
          </p:cNvPr>
          <p:cNvSpPr txBox="1"/>
          <p:nvPr/>
        </p:nvSpPr>
        <p:spPr>
          <a:xfrm>
            <a:off x="3367495" y="7200204"/>
            <a:ext cx="3870752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Firebase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9275" y="192825"/>
            <a:ext cx="18593976" cy="1108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47326" y="2095449"/>
            <a:ext cx="5702800" cy="57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23"/>
          <p:cNvSpPr txBox="1"/>
          <p:nvPr/>
        </p:nvSpPr>
        <p:spPr>
          <a:xfrm>
            <a:off x="9143999" y="1659200"/>
            <a:ext cx="860515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i="0" u="sng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Чему мы научились?</a:t>
            </a:r>
            <a:endParaRPr sz="700" b="1" u="sng"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584" name="Google Shape;584;p23"/>
          <p:cNvSpPr/>
          <p:nvPr/>
        </p:nvSpPr>
        <p:spPr>
          <a:xfrm>
            <a:off x="6063433" y="415715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85" name="Google Shape;585;p23"/>
          <p:cNvSpPr txBox="1"/>
          <p:nvPr/>
        </p:nvSpPr>
        <p:spPr>
          <a:xfrm>
            <a:off x="7323090" y="2977741"/>
            <a:ext cx="10426067" cy="7017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Работа с данными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Мы изучили, как управлять состоянием приложения и работать с данными, используя такие инструменты, как @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State, @Binding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и @</a:t>
            </a:r>
            <a:r>
              <a:rPr lang="en" sz="2400" b="0" i="0" u="none" strike="noStrike" dirty="0" err="1">
                <a:solidFill>
                  <a:srgbClr val="F8F8F8"/>
                </a:solidFill>
                <a:effectLst/>
                <a:latin typeface="+mn-lt"/>
              </a:rPr>
              <a:t>ObservedObject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.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Это позволило нам эффективно обновлять интерфейс в ответ на изменения данных, что является ключевым аспектом разработки интерактивных приложений.</a:t>
            </a: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Навигация и маршрутизация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Мы научились реализовывать навигацию между экранами приложения, используя </a:t>
            </a:r>
            <a:r>
              <a:rPr lang="en" sz="2400" b="0" i="0" u="none" strike="noStrike" dirty="0" err="1">
                <a:solidFill>
                  <a:srgbClr val="F8F8F8"/>
                </a:solidFill>
                <a:effectLst/>
                <a:latin typeface="+mn-lt"/>
              </a:rPr>
              <a:t>NavigationView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и </a:t>
            </a:r>
            <a:r>
              <a:rPr lang="en" sz="2400" b="0" i="0" u="none" strike="noStrike" dirty="0" err="1">
                <a:solidFill>
                  <a:srgbClr val="F8F8F8"/>
                </a:solidFill>
                <a:effectLst/>
                <a:latin typeface="+mn-lt"/>
              </a:rPr>
              <a:t>NavigationLink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.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Это позволило нам создать удобный и логичный поток между различными разделами приложения, такими как 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Home, My Plans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и 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Profile.</a:t>
            </a: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+mn-lt"/>
              </a:rPr>
              <a:t>Интеграция мультимедиа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+mn-lt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В процессе разработки мы освоили работу с изображениями и мультимедийным контентом, что позволило нам добавлять фотографии и визуальные элементы в приложение. Это улучшило пользовательский опыт и сделало приложение более привлекательным.</a:t>
            </a:r>
          </a:p>
        </p:txBody>
      </p:sp>
      <p:pic>
        <p:nvPicPr>
          <p:cNvPr id="586" name="Google Shape;58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20596" y="2098486"/>
            <a:ext cx="5702801" cy="5696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26"/>
          <p:cNvSpPr txBox="1"/>
          <p:nvPr/>
        </p:nvSpPr>
        <p:spPr>
          <a:xfrm>
            <a:off x="1943099" y="4016832"/>
            <a:ext cx="1540102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Спасибо за внимание!</a:t>
            </a:r>
            <a:endParaRPr sz="1100" b="1"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pic>
        <p:nvPicPr>
          <p:cNvPr id="667" name="Google Shape;6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200" y="512454"/>
            <a:ext cx="7209250" cy="926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5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46831" y="428701"/>
            <a:ext cx="24453488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6" name="Google Shape;556;p22"/>
          <p:cNvGrpSpPr/>
          <p:nvPr/>
        </p:nvGrpSpPr>
        <p:grpSpPr>
          <a:xfrm rot="5400000">
            <a:off x="13012759" y="4133318"/>
            <a:ext cx="3263401" cy="409797"/>
            <a:chOff x="0" y="-47625"/>
            <a:chExt cx="367079" cy="118539"/>
          </a:xfrm>
        </p:grpSpPr>
        <p:sp>
          <p:nvSpPr>
            <p:cNvPr id="557" name="Google Shape;557;p22"/>
            <p:cNvSpPr/>
            <p:nvPr/>
          </p:nvSpPr>
          <p:spPr>
            <a:xfrm>
              <a:off x="0" y="0"/>
              <a:ext cx="367079" cy="70914"/>
            </a:xfrm>
            <a:custGeom>
              <a:avLst/>
              <a:gdLst/>
              <a:ahLst/>
              <a:cxnLst/>
              <a:rect l="l" t="t" r="r" b="b"/>
              <a:pathLst>
                <a:path w="367079" h="70914" extrusionOk="0">
                  <a:moveTo>
                    <a:pt x="0" y="0"/>
                  </a:moveTo>
                  <a:lnTo>
                    <a:pt x="367079" y="0"/>
                  </a:lnTo>
                  <a:lnTo>
                    <a:pt x="36707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558" name="Google Shape;558;p22"/>
            <p:cNvSpPr txBox="1"/>
            <p:nvPr/>
          </p:nvSpPr>
          <p:spPr>
            <a:xfrm>
              <a:off x="0" y="-47625"/>
              <a:ext cx="367079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3" name="Google Shape;563;p22"/>
          <p:cNvSpPr txBox="1"/>
          <p:nvPr/>
        </p:nvSpPr>
        <p:spPr>
          <a:xfrm>
            <a:off x="2124634" y="6677311"/>
            <a:ext cx="6661046" cy="1477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1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Иванова Ева-Анна Александровна </a:t>
            </a:r>
            <a:endParaRPr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565" name="Google Shape;565;p22"/>
          <p:cNvSpPr txBox="1"/>
          <p:nvPr/>
        </p:nvSpPr>
        <p:spPr>
          <a:xfrm>
            <a:off x="4200332" y="8181790"/>
            <a:ext cx="4164458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rgbClr val="FFFFFF"/>
                </a:solidFill>
                <a:latin typeface="Montserrat"/>
                <a:sym typeface="Montserrat"/>
              </a:rPr>
              <a:t>«</a:t>
            </a:r>
            <a:r>
              <a:rPr lang="en-US" sz="2200" dirty="0">
                <a:solidFill>
                  <a:srgbClr val="FFFFFF"/>
                </a:solidFill>
                <a:latin typeface="Montserrat"/>
                <a:sym typeface="Montserrat"/>
              </a:rPr>
              <a:t>Team leader, </a:t>
            </a:r>
            <a:r>
              <a:rPr lang="ru-RU" sz="2200" dirty="0">
                <a:solidFill>
                  <a:srgbClr val="FFFFFF"/>
                </a:solidFill>
                <a:latin typeface="Montserrat"/>
                <a:sym typeface="Montserrat"/>
              </a:rPr>
              <a:t>кодер</a:t>
            </a:r>
            <a:r>
              <a:rPr lang="en-US" sz="2200" dirty="0">
                <a:solidFill>
                  <a:srgbClr val="FFFFFF"/>
                </a:solidFill>
                <a:latin typeface="Montserrat"/>
                <a:sym typeface="Montserrat"/>
              </a:rPr>
              <a:t>»</a:t>
            </a:r>
            <a:endParaRPr dirty="0"/>
          </a:p>
        </p:txBody>
      </p:sp>
      <p:sp>
        <p:nvSpPr>
          <p:cNvPr id="566" name="Google Shape;566;p22"/>
          <p:cNvSpPr txBox="1"/>
          <p:nvPr/>
        </p:nvSpPr>
        <p:spPr>
          <a:xfrm>
            <a:off x="5063344" y="583999"/>
            <a:ext cx="12571024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0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 </a:t>
            </a:r>
            <a:r>
              <a:rPr lang="en-US" sz="8000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our mini team</a:t>
            </a:r>
            <a:endParaRPr sz="1000" dirty="0"/>
          </a:p>
        </p:txBody>
      </p:sp>
      <p:sp>
        <p:nvSpPr>
          <p:cNvPr id="567" name="Google Shape;567;p22"/>
          <p:cNvSpPr txBox="1"/>
          <p:nvPr/>
        </p:nvSpPr>
        <p:spPr>
          <a:xfrm>
            <a:off x="9522525" y="6599364"/>
            <a:ext cx="6661046" cy="1477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1" b="0" i="0" u="none" strike="noStrike" cap="none" dirty="0">
                <a:solidFill>
                  <a:srgbClr val="FFFFFF"/>
                </a:solidFill>
                <a:latin typeface="+mj-lt"/>
                <a:ea typeface="Apple Symbols" panose="02000000000000000000" pitchFamily="2" charset="-79"/>
                <a:cs typeface="Apple Symbols" panose="02000000000000000000" pitchFamily="2" charset="-79"/>
                <a:sym typeface="Teko"/>
              </a:rPr>
              <a:t>Прохорова Виталия Олеговна</a:t>
            </a:r>
            <a:endParaRPr dirty="0">
              <a:latin typeface="+mj-lt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569" name="Google Shape;569;p22"/>
          <p:cNvSpPr/>
          <p:nvPr/>
        </p:nvSpPr>
        <p:spPr>
          <a:xfrm>
            <a:off x="15642522" y="1970403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5"/>
                </a:lnTo>
                <a:lnTo>
                  <a:pt x="0" y="147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9DD60E-ED72-36B5-D5AE-E523857F97D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871" t="35390" r="26075" b="6136"/>
          <a:stretch/>
        </p:blipFill>
        <p:spPr>
          <a:xfrm>
            <a:off x="11266535" y="1970403"/>
            <a:ext cx="3173026" cy="4473663"/>
          </a:xfrm>
          <a:prstGeom prst="rect">
            <a:avLst/>
          </a:prstGeom>
        </p:spPr>
      </p:pic>
      <p:grpSp>
        <p:nvGrpSpPr>
          <p:cNvPr id="4" name="Google Shape;556;p22">
            <a:extLst>
              <a:ext uri="{FF2B5EF4-FFF2-40B4-BE49-F238E27FC236}">
                <a16:creationId xmlns:a16="http://schemas.microsoft.com/office/drawing/2014/main" id="{8374E3CB-8CD6-4F91-1AC3-618381BAEA69}"/>
              </a:ext>
            </a:extLst>
          </p:cNvPr>
          <p:cNvGrpSpPr/>
          <p:nvPr/>
        </p:nvGrpSpPr>
        <p:grpSpPr>
          <a:xfrm rot="5400000">
            <a:off x="9594579" y="4133317"/>
            <a:ext cx="3263401" cy="409797"/>
            <a:chOff x="0" y="-47625"/>
            <a:chExt cx="367079" cy="118539"/>
          </a:xfrm>
        </p:grpSpPr>
        <p:sp>
          <p:nvSpPr>
            <p:cNvPr id="5" name="Google Shape;557;p22">
              <a:extLst>
                <a:ext uri="{FF2B5EF4-FFF2-40B4-BE49-F238E27FC236}">
                  <a16:creationId xmlns:a16="http://schemas.microsoft.com/office/drawing/2014/main" id="{D64957B9-BFAA-D31B-018A-4883F6658455}"/>
                </a:ext>
              </a:extLst>
            </p:cNvPr>
            <p:cNvSpPr/>
            <p:nvPr/>
          </p:nvSpPr>
          <p:spPr>
            <a:xfrm>
              <a:off x="0" y="0"/>
              <a:ext cx="367079" cy="70914"/>
            </a:xfrm>
            <a:custGeom>
              <a:avLst/>
              <a:gdLst/>
              <a:ahLst/>
              <a:cxnLst/>
              <a:rect l="l" t="t" r="r" b="b"/>
              <a:pathLst>
                <a:path w="367079" h="70914" extrusionOk="0">
                  <a:moveTo>
                    <a:pt x="0" y="0"/>
                  </a:moveTo>
                  <a:lnTo>
                    <a:pt x="367079" y="0"/>
                  </a:lnTo>
                  <a:lnTo>
                    <a:pt x="36707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6" name="Google Shape;558;p22">
              <a:extLst>
                <a:ext uri="{FF2B5EF4-FFF2-40B4-BE49-F238E27FC236}">
                  <a16:creationId xmlns:a16="http://schemas.microsoft.com/office/drawing/2014/main" id="{F6689FE7-56CD-C07A-2EF7-6F3331267FAE}"/>
                </a:ext>
              </a:extLst>
            </p:cNvPr>
            <p:cNvSpPr txBox="1"/>
            <p:nvPr/>
          </p:nvSpPr>
          <p:spPr>
            <a:xfrm>
              <a:off x="0" y="-47625"/>
              <a:ext cx="367079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" name="Google Shape;556;p22">
            <a:extLst>
              <a:ext uri="{FF2B5EF4-FFF2-40B4-BE49-F238E27FC236}">
                <a16:creationId xmlns:a16="http://schemas.microsoft.com/office/drawing/2014/main" id="{7E70DC21-6D5A-B309-C007-5A0B2113C50C}"/>
              </a:ext>
            </a:extLst>
          </p:cNvPr>
          <p:cNvGrpSpPr/>
          <p:nvPr/>
        </p:nvGrpSpPr>
        <p:grpSpPr>
          <a:xfrm rot="5400000">
            <a:off x="1871367" y="4123854"/>
            <a:ext cx="3263401" cy="409797"/>
            <a:chOff x="0" y="-47625"/>
            <a:chExt cx="367079" cy="118539"/>
          </a:xfrm>
        </p:grpSpPr>
        <p:sp>
          <p:nvSpPr>
            <p:cNvPr id="8" name="Google Shape;557;p22">
              <a:extLst>
                <a:ext uri="{FF2B5EF4-FFF2-40B4-BE49-F238E27FC236}">
                  <a16:creationId xmlns:a16="http://schemas.microsoft.com/office/drawing/2014/main" id="{E3C534B4-9E90-9F76-06B0-2DD961432E46}"/>
                </a:ext>
              </a:extLst>
            </p:cNvPr>
            <p:cNvSpPr/>
            <p:nvPr/>
          </p:nvSpPr>
          <p:spPr>
            <a:xfrm>
              <a:off x="0" y="0"/>
              <a:ext cx="367079" cy="70914"/>
            </a:xfrm>
            <a:custGeom>
              <a:avLst/>
              <a:gdLst/>
              <a:ahLst/>
              <a:cxnLst/>
              <a:rect l="l" t="t" r="r" b="b"/>
              <a:pathLst>
                <a:path w="367079" h="70914" extrusionOk="0">
                  <a:moveTo>
                    <a:pt x="0" y="0"/>
                  </a:moveTo>
                  <a:lnTo>
                    <a:pt x="367079" y="0"/>
                  </a:lnTo>
                  <a:lnTo>
                    <a:pt x="36707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" name="Google Shape;558;p22">
              <a:extLst>
                <a:ext uri="{FF2B5EF4-FFF2-40B4-BE49-F238E27FC236}">
                  <a16:creationId xmlns:a16="http://schemas.microsoft.com/office/drawing/2014/main" id="{AF80B452-672D-3250-BB9A-18D67D5AF06D}"/>
                </a:ext>
              </a:extLst>
            </p:cNvPr>
            <p:cNvSpPr txBox="1"/>
            <p:nvPr/>
          </p:nvSpPr>
          <p:spPr>
            <a:xfrm>
              <a:off x="0" y="-47625"/>
              <a:ext cx="367079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" name="Google Shape;556;p22">
            <a:extLst>
              <a:ext uri="{FF2B5EF4-FFF2-40B4-BE49-F238E27FC236}">
                <a16:creationId xmlns:a16="http://schemas.microsoft.com/office/drawing/2014/main" id="{2E06A31C-2C14-B71B-1E0D-CCEECAADB234}"/>
              </a:ext>
            </a:extLst>
          </p:cNvPr>
          <p:cNvGrpSpPr/>
          <p:nvPr/>
        </p:nvGrpSpPr>
        <p:grpSpPr>
          <a:xfrm rot="5400000">
            <a:off x="5943851" y="4131467"/>
            <a:ext cx="3263401" cy="409797"/>
            <a:chOff x="0" y="-47625"/>
            <a:chExt cx="367079" cy="118539"/>
          </a:xfrm>
        </p:grpSpPr>
        <p:sp>
          <p:nvSpPr>
            <p:cNvPr id="11" name="Google Shape;557;p22">
              <a:extLst>
                <a:ext uri="{FF2B5EF4-FFF2-40B4-BE49-F238E27FC236}">
                  <a16:creationId xmlns:a16="http://schemas.microsoft.com/office/drawing/2014/main" id="{1D0FCC77-4C75-66F6-3EC8-F625563ADBD6}"/>
                </a:ext>
              </a:extLst>
            </p:cNvPr>
            <p:cNvSpPr/>
            <p:nvPr/>
          </p:nvSpPr>
          <p:spPr>
            <a:xfrm>
              <a:off x="0" y="0"/>
              <a:ext cx="367079" cy="70914"/>
            </a:xfrm>
            <a:custGeom>
              <a:avLst/>
              <a:gdLst/>
              <a:ahLst/>
              <a:cxnLst/>
              <a:rect l="l" t="t" r="r" b="b"/>
              <a:pathLst>
                <a:path w="367079" h="70914" extrusionOk="0">
                  <a:moveTo>
                    <a:pt x="0" y="0"/>
                  </a:moveTo>
                  <a:lnTo>
                    <a:pt x="367079" y="0"/>
                  </a:lnTo>
                  <a:lnTo>
                    <a:pt x="36707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2" name="Google Shape;558;p22">
              <a:extLst>
                <a:ext uri="{FF2B5EF4-FFF2-40B4-BE49-F238E27FC236}">
                  <a16:creationId xmlns:a16="http://schemas.microsoft.com/office/drawing/2014/main" id="{3BAEC55F-8CFB-07E9-A82D-8258A0151E39}"/>
                </a:ext>
              </a:extLst>
            </p:cNvPr>
            <p:cNvSpPr txBox="1"/>
            <p:nvPr/>
          </p:nvSpPr>
          <p:spPr>
            <a:xfrm>
              <a:off x="0" y="-47625"/>
              <a:ext cx="367079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569;p22">
            <a:extLst>
              <a:ext uri="{FF2B5EF4-FFF2-40B4-BE49-F238E27FC236}">
                <a16:creationId xmlns:a16="http://schemas.microsoft.com/office/drawing/2014/main" id="{4D917F8A-5591-9F68-3C3D-39C0C15E1196}"/>
              </a:ext>
            </a:extLst>
          </p:cNvPr>
          <p:cNvSpPr/>
          <p:nvPr/>
        </p:nvSpPr>
        <p:spPr>
          <a:xfrm>
            <a:off x="1524205" y="7481002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5"/>
                </a:lnTo>
                <a:lnTo>
                  <a:pt x="0" y="147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" name="Google Shape;569;p22">
            <a:extLst>
              <a:ext uri="{FF2B5EF4-FFF2-40B4-BE49-F238E27FC236}">
                <a16:creationId xmlns:a16="http://schemas.microsoft.com/office/drawing/2014/main" id="{7EC79490-2543-E23F-720E-59AA3E947EED}"/>
              </a:ext>
            </a:extLst>
          </p:cNvPr>
          <p:cNvSpPr/>
          <p:nvPr/>
        </p:nvSpPr>
        <p:spPr>
          <a:xfrm>
            <a:off x="321201" y="428701"/>
            <a:ext cx="990734" cy="1067965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5"/>
                </a:lnTo>
                <a:lnTo>
                  <a:pt x="0" y="14722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" name="Google Shape;565;p22">
            <a:extLst>
              <a:ext uri="{FF2B5EF4-FFF2-40B4-BE49-F238E27FC236}">
                <a16:creationId xmlns:a16="http://schemas.microsoft.com/office/drawing/2014/main" id="{2B51408D-2AAD-9EEC-1D7F-469C9DC6514F}"/>
              </a:ext>
            </a:extLst>
          </p:cNvPr>
          <p:cNvSpPr txBox="1"/>
          <p:nvPr/>
        </p:nvSpPr>
        <p:spPr>
          <a:xfrm>
            <a:off x="10487974" y="8172973"/>
            <a:ext cx="5271427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rgbClr val="FFFFFF"/>
                </a:solidFill>
                <a:latin typeface="Montserrat"/>
                <a:sym typeface="Montserrat"/>
              </a:rPr>
              <a:t>« разработчик, </a:t>
            </a:r>
            <a:r>
              <a:rPr lang="en-US" sz="2200" dirty="0">
                <a:solidFill>
                  <a:srgbClr val="FFFFFF"/>
                </a:solidFill>
                <a:latin typeface="Montserrat"/>
                <a:sym typeface="Montserrat"/>
              </a:rPr>
              <a:t>designer, new ideas»</a:t>
            </a:r>
            <a:endParaRPr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3599748-4806-39E7-E986-2A49EA0F858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589" r="7329"/>
          <a:stretch/>
        </p:blipFill>
        <p:spPr>
          <a:xfrm>
            <a:off x="3543567" y="1970402"/>
            <a:ext cx="3823181" cy="44736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0275" y="460088"/>
            <a:ext cx="7209274" cy="92682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3"/>
          <p:cNvGrpSpPr/>
          <p:nvPr/>
        </p:nvGrpSpPr>
        <p:grpSpPr>
          <a:xfrm>
            <a:off x="1028700" y="1824085"/>
            <a:ext cx="1731395" cy="1912221"/>
            <a:chOff x="0" y="-47625"/>
            <a:chExt cx="456005" cy="503630"/>
          </a:xfrm>
        </p:grpSpPr>
        <p:sp>
          <p:nvSpPr>
            <p:cNvPr id="178" name="Google Shape;178;p13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79" name="Google Shape;179;p13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13"/>
          <p:cNvGrpSpPr/>
          <p:nvPr/>
        </p:nvGrpSpPr>
        <p:grpSpPr>
          <a:xfrm>
            <a:off x="1151438" y="1946359"/>
            <a:ext cx="1731395" cy="1912221"/>
            <a:chOff x="0" y="-47625"/>
            <a:chExt cx="456005" cy="503630"/>
          </a:xfrm>
        </p:grpSpPr>
        <p:sp>
          <p:nvSpPr>
            <p:cNvPr id="181" name="Google Shape;181;p13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82" name="Google Shape;182;p13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13"/>
          <p:cNvSpPr txBox="1"/>
          <p:nvPr/>
        </p:nvSpPr>
        <p:spPr>
          <a:xfrm>
            <a:off x="3178294" y="1835126"/>
            <a:ext cx="8045254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Актуальность</a:t>
            </a:r>
            <a:endParaRPr sz="1000" b="1" dirty="0">
              <a:latin typeface="Bauhaus 93" pitchFamily="82" charset="0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190" name="Google Shape;190;p13"/>
          <p:cNvSpPr txBox="1"/>
          <p:nvPr/>
        </p:nvSpPr>
        <p:spPr>
          <a:xfrm>
            <a:off x="3311135" y="3531851"/>
            <a:ext cx="8240527" cy="6278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/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   Приложение </a:t>
            </a:r>
            <a:r>
              <a:rPr lang="en" sz="2400" b="1" i="0" u="none" strike="noStrike" dirty="0" err="1">
                <a:solidFill>
                  <a:srgbClr val="F8F8F8"/>
                </a:solidFill>
                <a:effectLst/>
                <a:latin typeface="+mn-lt"/>
              </a:rPr>
              <a:t>Travility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представляет собой инновационное решение в сфере планирования путешествий, учитывающее потребности современных пользователей. </a:t>
            </a:r>
          </a:p>
          <a:p>
            <a:pPr algn="just"/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   Несколько ключевых проблем, которые оно решает: </a:t>
            </a:r>
            <a:r>
              <a:rPr lang="ru-RU" sz="2400" b="1" dirty="0">
                <a:solidFill>
                  <a:srgbClr val="F8F8F8"/>
                </a:solidFill>
                <a:latin typeface="+mn-lt"/>
              </a:rPr>
              <a:t>с</a:t>
            </a: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n-lt"/>
              </a:rPr>
              <a:t>бор предпочтений пользователя, добавление времени прибытия и отправления</a:t>
            </a:r>
            <a:r>
              <a:rPr lang="ru-RU" sz="2400" dirty="0">
                <a:solidFill>
                  <a:srgbClr val="F8F8F8"/>
                </a:solidFill>
                <a:latin typeface="+mn-lt"/>
              </a:rPr>
              <a:t>, </a:t>
            </a:r>
            <a:r>
              <a:rPr lang="ru-RU" sz="2400" b="1" dirty="0">
                <a:solidFill>
                  <a:srgbClr val="F8F8F8"/>
                </a:solidFill>
                <a:latin typeface="+mn-lt"/>
              </a:rPr>
              <a:t>с</a:t>
            </a: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n-lt"/>
              </a:rPr>
              <a:t>оздание идеального отдыха</a:t>
            </a:r>
            <a:r>
              <a:rPr lang="ru-RU" sz="2400" dirty="0">
                <a:solidFill>
                  <a:srgbClr val="F8F8F8"/>
                </a:solidFill>
                <a:latin typeface="+mn-lt"/>
              </a:rPr>
              <a:t>, </a:t>
            </a:r>
            <a:r>
              <a:rPr lang="ru-RU" sz="2400" b="1" dirty="0">
                <a:solidFill>
                  <a:srgbClr val="F8F8F8"/>
                </a:solidFill>
                <a:latin typeface="+mn-lt"/>
              </a:rPr>
              <a:t>и</a:t>
            </a: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n-lt"/>
              </a:rPr>
              <a:t>нтерактивные функции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: возможность сохранения и редактирования планов путешествий позволяет пользователям </a:t>
            </a: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n-lt"/>
              </a:rPr>
              <a:t>легко адаптировать свои планы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 по мере необходимости.</a:t>
            </a:r>
          </a:p>
          <a:p>
            <a:pPr algn="just"/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   Приложение </a:t>
            </a:r>
            <a:r>
              <a:rPr lang="en" sz="2400" b="0" i="0" u="none" strike="noStrike" dirty="0" err="1">
                <a:solidFill>
                  <a:srgbClr val="F8F8F8"/>
                </a:solidFill>
                <a:effectLst/>
                <a:latin typeface="+mn-lt"/>
              </a:rPr>
              <a:t>Travility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n-lt"/>
              </a:rPr>
              <a:t>решает множество проблем, связанных с планированием путешествий, обеспечивая пользователей необходимыми инструментами для создания идеального отдыха. Его функциональность и гибкость делают его незаменимым помощником для любого путешественника.</a:t>
            </a:r>
            <a:endParaRPr sz="2400" dirty="0">
              <a:latin typeface="+mn-lt"/>
            </a:endParaRPr>
          </a:p>
        </p:txBody>
      </p:sp>
      <p:sp>
        <p:nvSpPr>
          <p:cNvPr id="191" name="Google Shape;191;p13"/>
          <p:cNvSpPr txBox="1"/>
          <p:nvPr/>
        </p:nvSpPr>
        <p:spPr>
          <a:xfrm>
            <a:off x="1189054" y="2105749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/>
          </a:p>
        </p:txBody>
      </p:sp>
      <p:grpSp>
        <p:nvGrpSpPr>
          <p:cNvPr id="192" name="Google Shape;192;p13"/>
          <p:cNvGrpSpPr/>
          <p:nvPr/>
        </p:nvGrpSpPr>
        <p:grpSpPr>
          <a:xfrm rot="5400000">
            <a:off x="10830856" y="4723071"/>
            <a:ext cx="2809881" cy="409797"/>
            <a:chOff x="0" y="-47625"/>
            <a:chExt cx="812800" cy="118539"/>
          </a:xfrm>
        </p:grpSpPr>
        <p:sp>
          <p:nvSpPr>
            <p:cNvPr id="193" name="Google Shape;193;p13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94" name="Google Shape;194;p13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13"/>
          <p:cNvGrpSpPr/>
          <p:nvPr/>
        </p:nvGrpSpPr>
        <p:grpSpPr>
          <a:xfrm rot="5400000">
            <a:off x="16059257" y="4723071"/>
            <a:ext cx="2809881" cy="409797"/>
            <a:chOff x="0" y="-47625"/>
            <a:chExt cx="812800" cy="118539"/>
          </a:xfrm>
        </p:grpSpPr>
        <p:sp>
          <p:nvSpPr>
            <p:cNvPr id="196" name="Google Shape;196;p13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97" name="Google Shape;197;p13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8" name="Google Shape;198;p13"/>
          <p:cNvSpPr/>
          <p:nvPr/>
        </p:nvSpPr>
        <p:spPr>
          <a:xfrm>
            <a:off x="-253099" y="6585050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99" name="Google Shape;19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3050" y="1353100"/>
            <a:ext cx="5006251" cy="7482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1991" y="3354098"/>
            <a:ext cx="1285418" cy="6802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26765" y="5723430"/>
            <a:ext cx="3093295" cy="308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1792749" y="9297903"/>
            <a:ext cx="7315200" cy="237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1640465" y="287575"/>
            <a:ext cx="7315200" cy="2377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4625" y="268156"/>
            <a:ext cx="6987431" cy="9708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12"/>
          <p:cNvGrpSpPr/>
          <p:nvPr/>
        </p:nvGrpSpPr>
        <p:grpSpPr>
          <a:xfrm>
            <a:off x="801863" y="1348630"/>
            <a:ext cx="9101392" cy="1989374"/>
            <a:chOff x="0" y="-47625"/>
            <a:chExt cx="2397075" cy="523950"/>
          </a:xfrm>
        </p:grpSpPr>
        <p:sp>
          <p:nvSpPr>
            <p:cNvPr id="132" name="Google Shape;132;p12"/>
            <p:cNvSpPr/>
            <p:nvPr/>
          </p:nvSpPr>
          <p:spPr>
            <a:xfrm>
              <a:off x="0" y="0"/>
              <a:ext cx="2397075" cy="476325"/>
            </a:xfrm>
            <a:custGeom>
              <a:avLst/>
              <a:gdLst/>
              <a:ahLst/>
              <a:cxnLst/>
              <a:rect l="l" t="t" r="r" b="b"/>
              <a:pathLst>
                <a:path w="2397075" h="476325" extrusionOk="0">
                  <a:moveTo>
                    <a:pt x="0" y="0"/>
                  </a:moveTo>
                  <a:lnTo>
                    <a:pt x="2397075" y="0"/>
                  </a:lnTo>
                  <a:lnTo>
                    <a:pt x="2397075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33" name="Google Shape;133;p12"/>
            <p:cNvSpPr txBox="1"/>
            <p:nvPr/>
          </p:nvSpPr>
          <p:spPr>
            <a:xfrm>
              <a:off x="0" y="-47625"/>
              <a:ext cx="2397075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2"/>
          <p:cNvGrpSpPr/>
          <p:nvPr/>
        </p:nvGrpSpPr>
        <p:grpSpPr>
          <a:xfrm>
            <a:off x="1028700" y="3974703"/>
            <a:ext cx="1731395" cy="1912221"/>
            <a:chOff x="0" y="-47625"/>
            <a:chExt cx="456005" cy="503630"/>
          </a:xfrm>
        </p:grpSpPr>
        <p:sp>
          <p:nvSpPr>
            <p:cNvPr id="141" name="Google Shape;141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2" name="Google Shape;142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12"/>
          <p:cNvGrpSpPr/>
          <p:nvPr/>
        </p:nvGrpSpPr>
        <p:grpSpPr>
          <a:xfrm>
            <a:off x="1151438" y="4096976"/>
            <a:ext cx="1731395" cy="1912221"/>
            <a:chOff x="0" y="-47625"/>
            <a:chExt cx="456005" cy="503630"/>
          </a:xfrm>
        </p:grpSpPr>
        <p:sp>
          <p:nvSpPr>
            <p:cNvPr id="144" name="Google Shape;144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5" name="Google Shape;145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12"/>
          <p:cNvGrpSpPr/>
          <p:nvPr/>
        </p:nvGrpSpPr>
        <p:grpSpPr>
          <a:xfrm>
            <a:off x="4319228" y="4120248"/>
            <a:ext cx="1731395" cy="1912221"/>
            <a:chOff x="0" y="-47625"/>
            <a:chExt cx="456005" cy="503630"/>
          </a:xfrm>
        </p:grpSpPr>
        <p:sp>
          <p:nvSpPr>
            <p:cNvPr id="147" name="Google Shape;147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8" name="Google Shape;148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2"/>
          <p:cNvGrpSpPr/>
          <p:nvPr/>
        </p:nvGrpSpPr>
        <p:grpSpPr>
          <a:xfrm>
            <a:off x="7249607" y="4096976"/>
            <a:ext cx="1731395" cy="1912221"/>
            <a:chOff x="0" y="-47625"/>
            <a:chExt cx="456005" cy="503630"/>
          </a:xfrm>
        </p:grpSpPr>
        <p:sp>
          <p:nvSpPr>
            <p:cNvPr id="150" name="Google Shape;150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1" name="Google Shape;151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12"/>
          <p:cNvGrpSpPr/>
          <p:nvPr/>
        </p:nvGrpSpPr>
        <p:grpSpPr>
          <a:xfrm>
            <a:off x="4196490" y="3946146"/>
            <a:ext cx="1731395" cy="1912221"/>
            <a:chOff x="0" y="-47625"/>
            <a:chExt cx="456005" cy="503630"/>
          </a:xfrm>
        </p:grpSpPr>
        <p:sp>
          <p:nvSpPr>
            <p:cNvPr id="153" name="Google Shape;153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4" name="Google Shape;154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12"/>
          <p:cNvSpPr txBox="1"/>
          <p:nvPr/>
        </p:nvSpPr>
        <p:spPr>
          <a:xfrm>
            <a:off x="1189054" y="4256367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/>
          </a:p>
        </p:txBody>
      </p:sp>
      <p:grpSp>
        <p:nvGrpSpPr>
          <p:cNvPr id="160" name="Google Shape;160;p12"/>
          <p:cNvGrpSpPr/>
          <p:nvPr/>
        </p:nvGrpSpPr>
        <p:grpSpPr>
          <a:xfrm>
            <a:off x="7092944" y="3974703"/>
            <a:ext cx="1731395" cy="1912221"/>
            <a:chOff x="0" y="-47625"/>
            <a:chExt cx="456005" cy="503630"/>
          </a:xfrm>
        </p:grpSpPr>
        <p:sp>
          <p:nvSpPr>
            <p:cNvPr id="161" name="Google Shape;161;p12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2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12"/>
          <p:cNvSpPr txBox="1"/>
          <p:nvPr/>
        </p:nvSpPr>
        <p:spPr>
          <a:xfrm>
            <a:off x="3642100" y="1544536"/>
            <a:ext cx="9157897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Цели </a:t>
            </a:r>
            <a:r>
              <a:rPr lang="en-US" sz="96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:</a:t>
            </a:r>
            <a:endParaRPr sz="1100" b="1"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164" name="Google Shape;164;p12"/>
          <p:cNvSpPr txBox="1"/>
          <p:nvPr/>
        </p:nvSpPr>
        <p:spPr>
          <a:xfrm>
            <a:off x="7335294" y="4256367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03.</a:t>
            </a:r>
            <a:endParaRPr/>
          </a:p>
        </p:txBody>
      </p:sp>
      <p:sp>
        <p:nvSpPr>
          <p:cNvPr id="165" name="Google Shape;165;p12"/>
          <p:cNvSpPr txBox="1"/>
          <p:nvPr/>
        </p:nvSpPr>
        <p:spPr>
          <a:xfrm>
            <a:off x="6646998" y="6284199"/>
            <a:ext cx="3072038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j-lt"/>
              </a:rPr>
              <a:t>Упрощение процесса планирования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300" dirty="0">
              <a:latin typeface="+mj-lt"/>
            </a:endParaRPr>
          </a:p>
        </p:txBody>
      </p:sp>
      <p:sp>
        <p:nvSpPr>
          <p:cNvPr id="166" name="Google Shape;166;p12"/>
          <p:cNvSpPr txBox="1"/>
          <p:nvPr/>
        </p:nvSpPr>
        <p:spPr>
          <a:xfrm>
            <a:off x="6662460" y="7668658"/>
            <a:ext cx="2966572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Создан интуитивно понятный интерфейс, который позволит пользователям легко находить и настраивать поездки.</a:t>
            </a:r>
          </a:p>
        </p:txBody>
      </p:sp>
      <p:sp>
        <p:nvSpPr>
          <p:cNvPr id="167" name="Google Shape;167;p12"/>
          <p:cNvSpPr txBox="1"/>
          <p:nvPr/>
        </p:nvSpPr>
        <p:spPr>
          <a:xfrm>
            <a:off x="4356844" y="4227810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02.</a:t>
            </a:r>
            <a:endParaRPr dirty="0"/>
          </a:p>
        </p:txBody>
      </p:sp>
      <p:sp>
        <p:nvSpPr>
          <p:cNvPr id="168" name="Google Shape;168;p12"/>
          <p:cNvSpPr/>
          <p:nvPr/>
        </p:nvSpPr>
        <p:spPr>
          <a:xfrm>
            <a:off x="16349097" y="5676748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69" name="Google Shape;169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2952" y="664934"/>
            <a:ext cx="5255725" cy="2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867" y="3533685"/>
            <a:ext cx="1131100" cy="620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859758" y="3785806"/>
            <a:ext cx="1131100" cy="59551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149;p12">
            <a:extLst>
              <a:ext uri="{FF2B5EF4-FFF2-40B4-BE49-F238E27FC236}">
                <a16:creationId xmlns:a16="http://schemas.microsoft.com/office/drawing/2014/main" id="{8EF04FEE-ECCE-C8C9-3DF8-3B155BC3F69D}"/>
              </a:ext>
            </a:extLst>
          </p:cNvPr>
          <p:cNvGrpSpPr/>
          <p:nvPr/>
        </p:nvGrpSpPr>
        <p:grpSpPr>
          <a:xfrm>
            <a:off x="10430573" y="4159305"/>
            <a:ext cx="1731395" cy="1912221"/>
            <a:chOff x="0" y="-47625"/>
            <a:chExt cx="456005" cy="503630"/>
          </a:xfrm>
        </p:grpSpPr>
        <p:sp>
          <p:nvSpPr>
            <p:cNvPr id="7" name="Google Shape;150;p12">
              <a:extLst>
                <a:ext uri="{FF2B5EF4-FFF2-40B4-BE49-F238E27FC236}">
                  <a16:creationId xmlns:a16="http://schemas.microsoft.com/office/drawing/2014/main" id="{875677D8-328C-6EF2-7841-EBD61FBE4525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8" name="Google Shape;151;p12">
              <a:extLst>
                <a:ext uri="{FF2B5EF4-FFF2-40B4-BE49-F238E27FC236}">
                  <a16:creationId xmlns:a16="http://schemas.microsoft.com/office/drawing/2014/main" id="{57D27C9D-FCE2-805F-ABD0-0BDA4A3828CB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" name="Google Shape;160;p12">
            <a:extLst>
              <a:ext uri="{FF2B5EF4-FFF2-40B4-BE49-F238E27FC236}">
                <a16:creationId xmlns:a16="http://schemas.microsoft.com/office/drawing/2014/main" id="{134B2088-0114-5441-6E42-7BE2913EFD31}"/>
              </a:ext>
            </a:extLst>
          </p:cNvPr>
          <p:cNvGrpSpPr/>
          <p:nvPr/>
        </p:nvGrpSpPr>
        <p:grpSpPr>
          <a:xfrm>
            <a:off x="10273910" y="4037032"/>
            <a:ext cx="1731395" cy="1912221"/>
            <a:chOff x="0" y="-47625"/>
            <a:chExt cx="456005" cy="503630"/>
          </a:xfrm>
        </p:grpSpPr>
        <p:sp>
          <p:nvSpPr>
            <p:cNvPr id="10" name="Google Shape;161;p12">
              <a:extLst>
                <a:ext uri="{FF2B5EF4-FFF2-40B4-BE49-F238E27FC236}">
                  <a16:creationId xmlns:a16="http://schemas.microsoft.com/office/drawing/2014/main" id="{1E4430C2-6CB3-D21B-9923-CA58B592D2B8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1" name="Google Shape;162;p12">
              <a:extLst>
                <a:ext uri="{FF2B5EF4-FFF2-40B4-BE49-F238E27FC236}">
                  <a16:creationId xmlns:a16="http://schemas.microsoft.com/office/drawing/2014/main" id="{7E97F857-8014-644F-92F7-9AF7E05B48E3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Google Shape;164;p12">
            <a:extLst>
              <a:ext uri="{FF2B5EF4-FFF2-40B4-BE49-F238E27FC236}">
                <a16:creationId xmlns:a16="http://schemas.microsoft.com/office/drawing/2014/main" id="{96139886-CD71-7500-4A37-0BD2326CC50F}"/>
              </a:ext>
            </a:extLst>
          </p:cNvPr>
          <p:cNvSpPr txBox="1"/>
          <p:nvPr/>
        </p:nvSpPr>
        <p:spPr>
          <a:xfrm>
            <a:off x="10516260" y="4318696"/>
            <a:ext cx="1410687" cy="18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ru-RU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4</a:t>
            </a: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dirty="0"/>
          </a:p>
        </p:txBody>
      </p:sp>
      <p:grpSp>
        <p:nvGrpSpPr>
          <p:cNvPr id="13" name="Google Shape;149;p12">
            <a:extLst>
              <a:ext uri="{FF2B5EF4-FFF2-40B4-BE49-F238E27FC236}">
                <a16:creationId xmlns:a16="http://schemas.microsoft.com/office/drawing/2014/main" id="{E236E77B-FA09-F8DE-5008-CF956CE4C9D8}"/>
              </a:ext>
            </a:extLst>
          </p:cNvPr>
          <p:cNvGrpSpPr/>
          <p:nvPr/>
        </p:nvGrpSpPr>
        <p:grpSpPr>
          <a:xfrm>
            <a:off x="13378359" y="4219249"/>
            <a:ext cx="1731395" cy="1912221"/>
            <a:chOff x="0" y="-47625"/>
            <a:chExt cx="456005" cy="503630"/>
          </a:xfrm>
        </p:grpSpPr>
        <p:sp>
          <p:nvSpPr>
            <p:cNvPr id="14" name="Google Shape;150;p12">
              <a:extLst>
                <a:ext uri="{FF2B5EF4-FFF2-40B4-BE49-F238E27FC236}">
                  <a16:creationId xmlns:a16="http://schemas.microsoft.com/office/drawing/2014/main" id="{070E4EDC-27F7-0FBA-D186-52D761182BD2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" name="Google Shape;151;p12">
              <a:extLst>
                <a:ext uri="{FF2B5EF4-FFF2-40B4-BE49-F238E27FC236}">
                  <a16:creationId xmlns:a16="http://schemas.microsoft.com/office/drawing/2014/main" id="{B69BC593-0B9E-1A3F-741E-E341D8678EBD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60;p12">
            <a:extLst>
              <a:ext uri="{FF2B5EF4-FFF2-40B4-BE49-F238E27FC236}">
                <a16:creationId xmlns:a16="http://schemas.microsoft.com/office/drawing/2014/main" id="{08587B06-F38A-847E-443A-E686DC6C751F}"/>
              </a:ext>
            </a:extLst>
          </p:cNvPr>
          <p:cNvGrpSpPr/>
          <p:nvPr/>
        </p:nvGrpSpPr>
        <p:grpSpPr>
          <a:xfrm>
            <a:off x="13221696" y="4096976"/>
            <a:ext cx="1731395" cy="1912221"/>
            <a:chOff x="0" y="-47625"/>
            <a:chExt cx="456005" cy="503630"/>
          </a:xfrm>
        </p:grpSpPr>
        <p:sp>
          <p:nvSpPr>
            <p:cNvPr id="17" name="Google Shape;161;p12">
              <a:extLst>
                <a:ext uri="{FF2B5EF4-FFF2-40B4-BE49-F238E27FC236}">
                  <a16:creationId xmlns:a16="http://schemas.microsoft.com/office/drawing/2014/main" id="{673B2A8F-C847-C201-DBAA-5D1D6C553086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8" name="Google Shape;162;p12">
              <a:extLst>
                <a:ext uri="{FF2B5EF4-FFF2-40B4-BE49-F238E27FC236}">
                  <a16:creationId xmlns:a16="http://schemas.microsoft.com/office/drawing/2014/main" id="{961B9C47-9750-7BCC-CC9C-DDAF9E542DBF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64;p12">
            <a:extLst>
              <a:ext uri="{FF2B5EF4-FFF2-40B4-BE49-F238E27FC236}">
                <a16:creationId xmlns:a16="http://schemas.microsoft.com/office/drawing/2014/main" id="{66AE3CF8-01CD-62F3-BF62-97B04826391B}"/>
              </a:ext>
            </a:extLst>
          </p:cNvPr>
          <p:cNvSpPr txBox="1"/>
          <p:nvPr/>
        </p:nvSpPr>
        <p:spPr>
          <a:xfrm>
            <a:off x="13464046" y="4378640"/>
            <a:ext cx="1410687" cy="18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ru-RU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5</a:t>
            </a: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dirty="0"/>
          </a:p>
        </p:txBody>
      </p:sp>
      <p:sp>
        <p:nvSpPr>
          <p:cNvPr id="20" name="Google Shape;165;p12">
            <a:extLst>
              <a:ext uri="{FF2B5EF4-FFF2-40B4-BE49-F238E27FC236}">
                <a16:creationId xmlns:a16="http://schemas.microsoft.com/office/drawing/2014/main" id="{F6FA6191-5DE0-CF80-8A09-CF3AB80CDD85}"/>
              </a:ext>
            </a:extLst>
          </p:cNvPr>
          <p:cNvSpPr txBox="1"/>
          <p:nvPr/>
        </p:nvSpPr>
        <p:spPr>
          <a:xfrm>
            <a:off x="429479" y="6481717"/>
            <a:ext cx="3306074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j-lt"/>
              </a:rPr>
              <a:t>Персонализация путешествий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100" dirty="0">
              <a:latin typeface="+mj-lt"/>
            </a:endParaRPr>
          </a:p>
        </p:txBody>
      </p:sp>
      <p:sp>
        <p:nvSpPr>
          <p:cNvPr id="21" name="Google Shape;166;p12">
            <a:extLst>
              <a:ext uri="{FF2B5EF4-FFF2-40B4-BE49-F238E27FC236}">
                <a16:creationId xmlns:a16="http://schemas.microsoft.com/office/drawing/2014/main" id="{43ECBAA2-6992-F5FF-D7FF-C0F9BC4A6EF4}"/>
              </a:ext>
            </a:extLst>
          </p:cNvPr>
          <p:cNvSpPr txBox="1"/>
          <p:nvPr/>
        </p:nvSpPr>
        <p:spPr>
          <a:xfrm>
            <a:off x="590775" y="7668658"/>
            <a:ext cx="2966572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Обеспечить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 возможность </a:t>
            </a: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индивидуальной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 настройки поездок в соответствии с предпочтениями пользователей.</a:t>
            </a:r>
          </a:p>
        </p:txBody>
      </p:sp>
      <p:sp>
        <p:nvSpPr>
          <p:cNvPr id="22" name="Google Shape;165;p12">
            <a:extLst>
              <a:ext uri="{FF2B5EF4-FFF2-40B4-BE49-F238E27FC236}">
                <a16:creationId xmlns:a16="http://schemas.microsoft.com/office/drawing/2014/main" id="{2BE2D30E-D13D-5A47-D55A-ABF94EEA43E8}"/>
              </a:ext>
            </a:extLst>
          </p:cNvPr>
          <p:cNvSpPr txBox="1"/>
          <p:nvPr/>
        </p:nvSpPr>
        <p:spPr>
          <a:xfrm>
            <a:off x="9826497" y="6570199"/>
            <a:ext cx="302845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j-lt"/>
              </a:rPr>
              <a:t>Обогащение опыта путешествий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100" dirty="0">
              <a:latin typeface="+mj-lt"/>
            </a:endParaRPr>
          </a:p>
        </p:txBody>
      </p:sp>
      <p:sp>
        <p:nvSpPr>
          <p:cNvPr id="23" name="Google Shape;166;p12">
            <a:extLst>
              <a:ext uri="{FF2B5EF4-FFF2-40B4-BE49-F238E27FC236}">
                <a16:creationId xmlns:a16="http://schemas.microsoft.com/office/drawing/2014/main" id="{CE9D332E-3B78-A3AD-E831-11471DC36467}"/>
              </a:ext>
            </a:extLst>
          </p:cNvPr>
          <p:cNvSpPr txBox="1"/>
          <p:nvPr/>
        </p:nvSpPr>
        <p:spPr>
          <a:xfrm>
            <a:off x="10000998" y="7751816"/>
            <a:ext cx="275722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Предоставить информацию о достопримечательностях и возможностях на каждом этапе поездки.</a:t>
            </a:r>
          </a:p>
        </p:txBody>
      </p:sp>
      <p:sp>
        <p:nvSpPr>
          <p:cNvPr id="24" name="Google Shape;165;p12">
            <a:extLst>
              <a:ext uri="{FF2B5EF4-FFF2-40B4-BE49-F238E27FC236}">
                <a16:creationId xmlns:a16="http://schemas.microsoft.com/office/drawing/2014/main" id="{A36D1ACB-97AD-C47E-BA22-E798331D13D1}"/>
              </a:ext>
            </a:extLst>
          </p:cNvPr>
          <p:cNvSpPr txBox="1"/>
          <p:nvPr/>
        </p:nvSpPr>
        <p:spPr>
          <a:xfrm>
            <a:off x="3463080" y="6467759"/>
            <a:ext cx="3306074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j-lt"/>
              </a:rPr>
              <a:t>Загрузка фотографий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2400" dirty="0">
              <a:latin typeface="+mj-lt"/>
            </a:endParaRPr>
          </a:p>
        </p:txBody>
      </p:sp>
      <p:sp>
        <p:nvSpPr>
          <p:cNvPr id="25" name="Google Shape;166;p12">
            <a:extLst>
              <a:ext uri="{FF2B5EF4-FFF2-40B4-BE49-F238E27FC236}">
                <a16:creationId xmlns:a16="http://schemas.microsoft.com/office/drawing/2014/main" id="{BE5143D4-93D6-DC41-0078-3737E672053A}"/>
              </a:ext>
            </a:extLst>
          </p:cNvPr>
          <p:cNvSpPr txBox="1"/>
          <p:nvPr/>
        </p:nvSpPr>
        <p:spPr>
          <a:xfrm>
            <a:off x="3665241" y="7687906"/>
            <a:ext cx="296657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Позволить пользователям загружать фотографии, сделанные во время путешествий.</a:t>
            </a:r>
          </a:p>
        </p:txBody>
      </p:sp>
      <p:sp>
        <p:nvSpPr>
          <p:cNvPr id="26" name="Google Shape;165;p12">
            <a:extLst>
              <a:ext uri="{FF2B5EF4-FFF2-40B4-BE49-F238E27FC236}">
                <a16:creationId xmlns:a16="http://schemas.microsoft.com/office/drawing/2014/main" id="{84E76BF8-BFBB-465D-2A44-1C4DEB584462}"/>
              </a:ext>
            </a:extLst>
          </p:cNvPr>
          <p:cNvSpPr txBox="1"/>
          <p:nvPr/>
        </p:nvSpPr>
        <p:spPr>
          <a:xfrm>
            <a:off x="12941691" y="6620448"/>
            <a:ext cx="302845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rgbClr val="F8F8F8"/>
                </a:solidFill>
                <a:latin typeface="+mj-lt"/>
              </a:rPr>
              <a:t>О</a:t>
            </a: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+mj-lt"/>
              </a:rPr>
              <a:t>ценка путешествий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100" dirty="0">
              <a:latin typeface="+mj-lt"/>
            </a:endParaRPr>
          </a:p>
        </p:txBody>
      </p:sp>
      <p:sp>
        <p:nvSpPr>
          <p:cNvPr id="27" name="Google Shape;166;p12">
            <a:extLst>
              <a:ext uri="{FF2B5EF4-FFF2-40B4-BE49-F238E27FC236}">
                <a16:creationId xmlns:a16="http://schemas.microsoft.com/office/drawing/2014/main" id="{5CD16E95-FB03-03BF-FF7D-2DC24E6BAF66}"/>
              </a:ext>
            </a:extLst>
          </p:cNvPr>
          <p:cNvSpPr txBox="1"/>
          <p:nvPr/>
        </p:nvSpPr>
        <p:spPr>
          <a:xfrm>
            <a:off x="12941691" y="7755579"/>
            <a:ext cx="275722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Позволить пользователям ставить звезды своим поездкам, что поможет сохранить воспоминания и делиться впечатлениями.</a:t>
            </a:r>
            <a:endParaRPr lang="ru-RU" b="0" i="0" u="none" strike="noStrike" dirty="0">
              <a:solidFill>
                <a:srgbClr val="F8F8F8"/>
              </a:solidFill>
              <a:effectLst/>
              <a:latin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F18D8EC8-93E2-D20F-4629-AD136F1EC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2">
            <a:extLst>
              <a:ext uri="{FF2B5EF4-FFF2-40B4-BE49-F238E27FC236}">
                <a16:creationId xmlns:a16="http://schemas.microsoft.com/office/drawing/2014/main" id="{C20F385E-FC52-775D-BB8E-DDC0ECF6681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4625" y="268156"/>
            <a:ext cx="6987431" cy="9708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12">
            <a:extLst>
              <a:ext uri="{FF2B5EF4-FFF2-40B4-BE49-F238E27FC236}">
                <a16:creationId xmlns:a16="http://schemas.microsoft.com/office/drawing/2014/main" id="{49B1AD7D-07EC-041C-60E9-D0C9F8E869AD}"/>
              </a:ext>
            </a:extLst>
          </p:cNvPr>
          <p:cNvGrpSpPr/>
          <p:nvPr/>
        </p:nvGrpSpPr>
        <p:grpSpPr>
          <a:xfrm>
            <a:off x="801863" y="1348630"/>
            <a:ext cx="9101392" cy="1989374"/>
            <a:chOff x="0" y="-47625"/>
            <a:chExt cx="2397075" cy="523950"/>
          </a:xfrm>
        </p:grpSpPr>
        <p:sp>
          <p:nvSpPr>
            <p:cNvPr id="132" name="Google Shape;132;p12">
              <a:extLst>
                <a:ext uri="{FF2B5EF4-FFF2-40B4-BE49-F238E27FC236}">
                  <a16:creationId xmlns:a16="http://schemas.microsoft.com/office/drawing/2014/main" id="{70E937C6-BD44-F3B7-4C06-2E892F1C1F2C}"/>
                </a:ext>
              </a:extLst>
            </p:cNvPr>
            <p:cNvSpPr/>
            <p:nvPr/>
          </p:nvSpPr>
          <p:spPr>
            <a:xfrm>
              <a:off x="0" y="0"/>
              <a:ext cx="2397075" cy="476325"/>
            </a:xfrm>
            <a:custGeom>
              <a:avLst/>
              <a:gdLst/>
              <a:ahLst/>
              <a:cxnLst/>
              <a:rect l="l" t="t" r="r" b="b"/>
              <a:pathLst>
                <a:path w="2397075" h="476325" extrusionOk="0">
                  <a:moveTo>
                    <a:pt x="0" y="0"/>
                  </a:moveTo>
                  <a:lnTo>
                    <a:pt x="2397075" y="0"/>
                  </a:lnTo>
                  <a:lnTo>
                    <a:pt x="2397075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33" name="Google Shape;133;p12">
              <a:extLst>
                <a:ext uri="{FF2B5EF4-FFF2-40B4-BE49-F238E27FC236}">
                  <a16:creationId xmlns:a16="http://schemas.microsoft.com/office/drawing/2014/main" id="{3205F88E-9E6A-10B3-EE95-B22620B74929}"/>
                </a:ext>
              </a:extLst>
            </p:cNvPr>
            <p:cNvSpPr txBox="1"/>
            <p:nvPr/>
          </p:nvSpPr>
          <p:spPr>
            <a:xfrm>
              <a:off x="0" y="-47625"/>
              <a:ext cx="2397075" cy="52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2">
            <a:extLst>
              <a:ext uri="{FF2B5EF4-FFF2-40B4-BE49-F238E27FC236}">
                <a16:creationId xmlns:a16="http://schemas.microsoft.com/office/drawing/2014/main" id="{388DC9A0-AE20-83AB-B4E3-1606511651AD}"/>
              </a:ext>
            </a:extLst>
          </p:cNvPr>
          <p:cNvGrpSpPr/>
          <p:nvPr/>
        </p:nvGrpSpPr>
        <p:grpSpPr>
          <a:xfrm>
            <a:off x="1028700" y="3974703"/>
            <a:ext cx="1731395" cy="1912221"/>
            <a:chOff x="0" y="-47625"/>
            <a:chExt cx="456005" cy="503630"/>
          </a:xfrm>
        </p:grpSpPr>
        <p:sp>
          <p:nvSpPr>
            <p:cNvPr id="141" name="Google Shape;141;p12">
              <a:extLst>
                <a:ext uri="{FF2B5EF4-FFF2-40B4-BE49-F238E27FC236}">
                  <a16:creationId xmlns:a16="http://schemas.microsoft.com/office/drawing/2014/main" id="{1D6CC024-440E-2790-C45A-23082802CF49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2" name="Google Shape;142;p12">
              <a:extLst>
                <a:ext uri="{FF2B5EF4-FFF2-40B4-BE49-F238E27FC236}">
                  <a16:creationId xmlns:a16="http://schemas.microsoft.com/office/drawing/2014/main" id="{9D36DCB1-3B86-C1F3-5076-BD1C9AF85861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12">
            <a:extLst>
              <a:ext uri="{FF2B5EF4-FFF2-40B4-BE49-F238E27FC236}">
                <a16:creationId xmlns:a16="http://schemas.microsoft.com/office/drawing/2014/main" id="{B53D0B2D-116A-C6E0-2F92-D21ACEAE78D0}"/>
              </a:ext>
            </a:extLst>
          </p:cNvPr>
          <p:cNvGrpSpPr/>
          <p:nvPr/>
        </p:nvGrpSpPr>
        <p:grpSpPr>
          <a:xfrm>
            <a:off x="1151438" y="4096976"/>
            <a:ext cx="1731395" cy="1912221"/>
            <a:chOff x="0" y="-47625"/>
            <a:chExt cx="456005" cy="503630"/>
          </a:xfrm>
        </p:grpSpPr>
        <p:sp>
          <p:nvSpPr>
            <p:cNvPr id="144" name="Google Shape;144;p12">
              <a:extLst>
                <a:ext uri="{FF2B5EF4-FFF2-40B4-BE49-F238E27FC236}">
                  <a16:creationId xmlns:a16="http://schemas.microsoft.com/office/drawing/2014/main" id="{0B333C44-A66A-BE6F-24C9-798C693E97CA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5" name="Google Shape;145;p12">
              <a:extLst>
                <a:ext uri="{FF2B5EF4-FFF2-40B4-BE49-F238E27FC236}">
                  <a16:creationId xmlns:a16="http://schemas.microsoft.com/office/drawing/2014/main" id="{D1D47C48-9623-3AC6-9E34-BAAB71981149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12">
            <a:extLst>
              <a:ext uri="{FF2B5EF4-FFF2-40B4-BE49-F238E27FC236}">
                <a16:creationId xmlns:a16="http://schemas.microsoft.com/office/drawing/2014/main" id="{AFDF7C4B-8A47-3019-E920-5E57CBBBE92F}"/>
              </a:ext>
            </a:extLst>
          </p:cNvPr>
          <p:cNvGrpSpPr/>
          <p:nvPr/>
        </p:nvGrpSpPr>
        <p:grpSpPr>
          <a:xfrm>
            <a:off x="4319228" y="4120248"/>
            <a:ext cx="1731395" cy="1912221"/>
            <a:chOff x="0" y="-47625"/>
            <a:chExt cx="456005" cy="503630"/>
          </a:xfrm>
        </p:grpSpPr>
        <p:sp>
          <p:nvSpPr>
            <p:cNvPr id="147" name="Google Shape;147;p12">
              <a:extLst>
                <a:ext uri="{FF2B5EF4-FFF2-40B4-BE49-F238E27FC236}">
                  <a16:creationId xmlns:a16="http://schemas.microsoft.com/office/drawing/2014/main" id="{2107618D-2CCA-C107-242E-6F70F8CAC2C4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8" name="Google Shape;148;p12">
              <a:extLst>
                <a:ext uri="{FF2B5EF4-FFF2-40B4-BE49-F238E27FC236}">
                  <a16:creationId xmlns:a16="http://schemas.microsoft.com/office/drawing/2014/main" id="{CF0BA80D-EA91-4644-AD20-8ACADB04CDDA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2">
            <a:extLst>
              <a:ext uri="{FF2B5EF4-FFF2-40B4-BE49-F238E27FC236}">
                <a16:creationId xmlns:a16="http://schemas.microsoft.com/office/drawing/2014/main" id="{900AC78D-9867-480A-E889-7BA3D9BBCF30}"/>
              </a:ext>
            </a:extLst>
          </p:cNvPr>
          <p:cNvGrpSpPr/>
          <p:nvPr/>
        </p:nvGrpSpPr>
        <p:grpSpPr>
          <a:xfrm>
            <a:off x="7249607" y="4096976"/>
            <a:ext cx="1731395" cy="1912221"/>
            <a:chOff x="0" y="-47625"/>
            <a:chExt cx="456005" cy="503630"/>
          </a:xfrm>
        </p:grpSpPr>
        <p:sp>
          <p:nvSpPr>
            <p:cNvPr id="150" name="Google Shape;150;p12">
              <a:extLst>
                <a:ext uri="{FF2B5EF4-FFF2-40B4-BE49-F238E27FC236}">
                  <a16:creationId xmlns:a16="http://schemas.microsoft.com/office/drawing/2014/main" id="{147CA0D4-004E-C3C2-7E1C-024657A7894F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1" name="Google Shape;151;p12">
              <a:extLst>
                <a:ext uri="{FF2B5EF4-FFF2-40B4-BE49-F238E27FC236}">
                  <a16:creationId xmlns:a16="http://schemas.microsoft.com/office/drawing/2014/main" id="{A78B00C4-F202-4195-6DC1-91F454BDC830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12">
            <a:extLst>
              <a:ext uri="{FF2B5EF4-FFF2-40B4-BE49-F238E27FC236}">
                <a16:creationId xmlns:a16="http://schemas.microsoft.com/office/drawing/2014/main" id="{19D842D4-FF8A-E6E4-D435-DDFA3A96EC0B}"/>
              </a:ext>
            </a:extLst>
          </p:cNvPr>
          <p:cNvGrpSpPr/>
          <p:nvPr/>
        </p:nvGrpSpPr>
        <p:grpSpPr>
          <a:xfrm>
            <a:off x="4196490" y="3946146"/>
            <a:ext cx="1731395" cy="1912221"/>
            <a:chOff x="0" y="-47625"/>
            <a:chExt cx="456005" cy="503630"/>
          </a:xfrm>
        </p:grpSpPr>
        <p:sp>
          <p:nvSpPr>
            <p:cNvPr id="153" name="Google Shape;153;p12">
              <a:extLst>
                <a:ext uri="{FF2B5EF4-FFF2-40B4-BE49-F238E27FC236}">
                  <a16:creationId xmlns:a16="http://schemas.microsoft.com/office/drawing/2014/main" id="{3F22C981-BE32-4206-72DE-8CDCAE0BB194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4" name="Google Shape;154;p12">
              <a:extLst>
                <a:ext uri="{FF2B5EF4-FFF2-40B4-BE49-F238E27FC236}">
                  <a16:creationId xmlns:a16="http://schemas.microsoft.com/office/drawing/2014/main" id="{A47F240A-3EC9-6D67-D41A-08F91FE1E189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12">
            <a:extLst>
              <a:ext uri="{FF2B5EF4-FFF2-40B4-BE49-F238E27FC236}">
                <a16:creationId xmlns:a16="http://schemas.microsoft.com/office/drawing/2014/main" id="{2F56554D-C49F-F45A-0225-D328A3662A7B}"/>
              </a:ext>
            </a:extLst>
          </p:cNvPr>
          <p:cNvSpPr txBox="1"/>
          <p:nvPr/>
        </p:nvSpPr>
        <p:spPr>
          <a:xfrm>
            <a:off x="1189054" y="4256367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/>
          </a:p>
        </p:txBody>
      </p:sp>
      <p:grpSp>
        <p:nvGrpSpPr>
          <p:cNvPr id="160" name="Google Shape;160;p12">
            <a:extLst>
              <a:ext uri="{FF2B5EF4-FFF2-40B4-BE49-F238E27FC236}">
                <a16:creationId xmlns:a16="http://schemas.microsoft.com/office/drawing/2014/main" id="{81A1B262-BF07-F4B0-D200-AEF6032E0BB4}"/>
              </a:ext>
            </a:extLst>
          </p:cNvPr>
          <p:cNvGrpSpPr/>
          <p:nvPr/>
        </p:nvGrpSpPr>
        <p:grpSpPr>
          <a:xfrm>
            <a:off x="7092944" y="3974703"/>
            <a:ext cx="1731395" cy="1912221"/>
            <a:chOff x="0" y="-47625"/>
            <a:chExt cx="456005" cy="503630"/>
          </a:xfrm>
        </p:grpSpPr>
        <p:sp>
          <p:nvSpPr>
            <p:cNvPr id="161" name="Google Shape;161;p12">
              <a:extLst>
                <a:ext uri="{FF2B5EF4-FFF2-40B4-BE49-F238E27FC236}">
                  <a16:creationId xmlns:a16="http://schemas.microsoft.com/office/drawing/2014/main" id="{2768A661-520B-50E1-280D-E2DCFED2EB17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2">
              <a:extLst>
                <a:ext uri="{FF2B5EF4-FFF2-40B4-BE49-F238E27FC236}">
                  <a16:creationId xmlns:a16="http://schemas.microsoft.com/office/drawing/2014/main" id="{881DE096-982C-1594-489C-1328EFEEB49D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12">
            <a:extLst>
              <a:ext uri="{FF2B5EF4-FFF2-40B4-BE49-F238E27FC236}">
                <a16:creationId xmlns:a16="http://schemas.microsoft.com/office/drawing/2014/main" id="{8C9B6459-C625-3CED-B788-74A6D12C484F}"/>
              </a:ext>
            </a:extLst>
          </p:cNvPr>
          <p:cNvSpPr txBox="1"/>
          <p:nvPr/>
        </p:nvSpPr>
        <p:spPr>
          <a:xfrm>
            <a:off x="2847408" y="1542790"/>
            <a:ext cx="9157897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Задачи </a:t>
            </a:r>
            <a:r>
              <a:rPr lang="en-US" sz="9600" b="1" i="0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Ayuthaya" pitchFamily="2" charset="-34"/>
                <a:sym typeface="Teko"/>
              </a:rPr>
              <a:t>:</a:t>
            </a:r>
            <a:endParaRPr sz="1100" b="1" dirty="0">
              <a:latin typeface="+mj-lt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164" name="Google Shape;164;p12">
            <a:extLst>
              <a:ext uri="{FF2B5EF4-FFF2-40B4-BE49-F238E27FC236}">
                <a16:creationId xmlns:a16="http://schemas.microsoft.com/office/drawing/2014/main" id="{63CF07DF-AF51-8259-D86D-55AC11433ED1}"/>
              </a:ext>
            </a:extLst>
          </p:cNvPr>
          <p:cNvSpPr txBox="1"/>
          <p:nvPr/>
        </p:nvSpPr>
        <p:spPr>
          <a:xfrm>
            <a:off x="7335294" y="4256367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03.</a:t>
            </a:r>
            <a:endParaRPr/>
          </a:p>
        </p:txBody>
      </p:sp>
      <p:sp>
        <p:nvSpPr>
          <p:cNvPr id="165" name="Google Shape;165;p12">
            <a:extLst>
              <a:ext uri="{FF2B5EF4-FFF2-40B4-BE49-F238E27FC236}">
                <a16:creationId xmlns:a16="http://schemas.microsoft.com/office/drawing/2014/main" id="{894BF3A0-1552-89B9-2D2C-B6371B7FB611}"/>
              </a:ext>
            </a:extLst>
          </p:cNvPr>
          <p:cNvSpPr txBox="1"/>
          <p:nvPr/>
        </p:nvSpPr>
        <p:spPr>
          <a:xfrm>
            <a:off x="6353650" y="6325588"/>
            <a:ext cx="3523308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Интеграция </a:t>
            </a:r>
          </a:p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информации о  достопримечательностях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2000" dirty="0">
              <a:latin typeface="+mj-lt"/>
            </a:endParaRPr>
          </a:p>
        </p:txBody>
      </p:sp>
      <p:sp>
        <p:nvSpPr>
          <p:cNvPr id="166" name="Google Shape;166;p12">
            <a:extLst>
              <a:ext uri="{FF2B5EF4-FFF2-40B4-BE49-F238E27FC236}">
                <a16:creationId xmlns:a16="http://schemas.microsoft.com/office/drawing/2014/main" id="{2E172379-B60F-C62F-DB16-8FC28A0CC5F9}"/>
              </a:ext>
            </a:extLst>
          </p:cNvPr>
          <p:cNvSpPr txBox="1"/>
          <p:nvPr/>
        </p:nvSpPr>
        <p:spPr>
          <a:xfrm>
            <a:off x="6659624" y="7890315"/>
            <a:ext cx="296657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Обеспечить доступ к актуальным данным об интересных местах в каждой поездке.</a:t>
            </a:r>
          </a:p>
        </p:txBody>
      </p:sp>
      <p:sp>
        <p:nvSpPr>
          <p:cNvPr id="167" name="Google Shape;167;p12">
            <a:extLst>
              <a:ext uri="{FF2B5EF4-FFF2-40B4-BE49-F238E27FC236}">
                <a16:creationId xmlns:a16="http://schemas.microsoft.com/office/drawing/2014/main" id="{28E1BD74-5B4A-F84A-3507-18F0CA2662E3}"/>
              </a:ext>
            </a:extLst>
          </p:cNvPr>
          <p:cNvSpPr txBox="1"/>
          <p:nvPr/>
        </p:nvSpPr>
        <p:spPr>
          <a:xfrm>
            <a:off x="4356844" y="4227810"/>
            <a:ext cx="1410687" cy="152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02.</a:t>
            </a:r>
            <a:endParaRPr dirty="0"/>
          </a:p>
        </p:txBody>
      </p:sp>
      <p:sp>
        <p:nvSpPr>
          <p:cNvPr id="168" name="Google Shape;168;p12">
            <a:extLst>
              <a:ext uri="{FF2B5EF4-FFF2-40B4-BE49-F238E27FC236}">
                <a16:creationId xmlns:a16="http://schemas.microsoft.com/office/drawing/2014/main" id="{5CFD33AC-99A3-EB14-ABE9-792C5881BB68}"/>
              </a:ext>
            </a:extLst>
          </p:cNvPr>
          <p:cNvSpPr/>
          <p:nvPr/>
        </p:nvSpPr>
        <p:spPr>
          <a:xfrm>
            <a:off x="16349097" y="5676748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69" name="Google Shape;169;p12">
            <a:extLst>
              <a:ext uri="{FF2B5EF4-FFF2-40B4-BE49-F238E27FC236}">
                <a16:creationId xmlns:a16="http://schemas.microsoft.com/office/drawing/2014/main" id="{B03C49B9-0081-A514-5C89-388AAB5C681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2952" y="664934"/>
            <a:ext cx="5255725" cy="2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2">
            <a:extLst>
              <a:ext uri="{FF2B5EF4-FFF2-40B4-BE49-F238E27FC236}">
                <a16:creationId xmlns:a16="http://schemas.microsoft.com/office/drawing/2014/main" id="{678DE3DF-28E1-FF18-8A45-AEA25283F7E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867" y="3533685"/>
            <a:ext cx="1131100" cy="620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2">
            <a:extLst>
              <a:ext uri="{FF2B5EF4-FFF2-40B4-BE49-F238E27FC236}">
                <a16:creationId xmlns:a16="http://schemas.microsoft.com/office/drawing/2014/main" id="{F5D690B3-214C-68DD-2887-C09400F3DCF4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47269" y="3780212"/>
            <a:ext cx="1131100" cy="59551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149;p12">
            <a:extLst>
              <a:ext uri="{FF2B5EF4-FFF2-40B4-BE49-F238E27FC236}">
                <a16:creationId xmlns:a16="http://schemas.microsoft.com/office/drawing/2014/main" id="{6E71F104-CA41-6125-EFDE-F532AC40BF05}"/>
              </a:ext>
            </a:extLst>
          </p:cNvPr>
          <p:cNvGrpSpPr/>
          <p:nvPr/>
        </p:nvGrpSpPr>
        <p:grpSpPr>
          <a:xfrm>
            <a:off x="10430573" y="4159305"/>
            <a:ext cx="1731395" cy="1912221"/>
            <a:chOff x="0" y="-47625"/>
            <a:chExt cx="456005" cy="503630"/>
          </a:xfrm>
        </p:grpSpPr>
        <p:sp>
          <p:nvSpPr>
            <p:cNvPr id="7" name="Google Shape;150;p12">
              <a:extLst>
                <a:ext uri="{FF2B5EF4-FFF2-40B4-BE49-F238E27FC236}">
                  <a16:creationId xmlns:a16="http://schemas.microsoft.com/office/drawing/2014/main" id="{8442FF01-7A34-C144-1B35-F278412A1D72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8" name="Google Shape;151;p12">
              <a:extLst>
                <a:ext uri="{FF2B5EF4-FFF2-40B4-BE49-F238E27FC236}">
                  <a16:creationId xmlns:a16="http://schemas.microsoft.com/office/drawing/2014/main" id="{BE1AFC04-FA79-6047-9A31-E46F65F53046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" name="Google Shape;160;p12">
            <a:extLst>
              <a:ext uri="{FF2B5EF4-FFF2-40B4-BE49-F238E27FC236}">
                <a16:creationId xmlns:a16="http://schemas.microsoft.com/office/drawing/2014/main" id="{CF8D4E29-E540-58BF-7A05-2017E1C5D012}"/>
              </a:ext>
            </a:extLst>
          </p:cNvPr>
          <p:cNvGrpSpPr/>
          <p:nvPr/>
        </p:nvGrpSpPr>
        <p:grpSpPr>
          <a:xfrm>
            <a:off x="10273910" y="4037032"/>
            <a:ext cx="1731395" cy="1912221"/>
            <a:chOff x="0" y="-47625"/>
            <a:chExt cx="456005" cy="503630"/>
          </a:xfrm>
        </p:grpSpPr>
        <p:sp>
          <p:nvSpPr>
            <p:cNvPr id="10" name="Google Shape;161;p12">
              <a:extLst>
                <a:ext uri="{FF2B5EF4-FFF2-40B4-BE49-F238E27FC236}">
                  <a16:creationId xmlns:a16="http://schemas.microsoft.com/office/drawing/2014/main" id="{CE2A0CF4-1F8B-8BA5-62A9-A03DA22F7639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1" name="Google Shape;162;p12">
              <a:extLst>
                <a:ext uri="{FF2B5EF4-FFF2-40B4-BE49-F238E27FC236}">
                  <a16:creationId xmlns:a16="http://schemas.microsoft.com/office/drawing/2014/main" id="{CDCF428A-98C7-74C5-9764-5C9C937818D9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Google Shape;164;p12">
            <a:extLst>
              <a:ext uri="{FF2B5EF4-FFF2-40B4-BE49-F238E27FC236}">
                <a16:creationId xmlns:a16="http://schemas.microsoft.com/office/drawing/2014/main" id="{15B66195-A5D1-18D9-1B7E-715ED30C5535}"/>
              </a:ext>
            </a:extLst>
          </p:cNvPr>
          <p:cNvSpPr txBox="1"/>
          <p:nvPr/>
        </p:nvSpPr>
        <p:spPr>
          <a:xfrm>
            <a:off x="10516260" y="4318696"/>
            <a:ext cx="1410687" cy="18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ru-RU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4</a:t>
            </a: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dirty="0"/>
          </a:p>
        </p:txBody>
      </p:sp>
      <p:grpSp>
        <p:nvGrpSpPr>
          <p:cNvPr id="13" name="Google Shape;149;p12">
            <a:extLst>
              <a:ext uri="{FF2B5EF4-FFF2-40B4-BE49-F238E27FC236}">
                <a16:creationId xmlns:a16="http://schemas.microsoft.com/office/drawing/2014/main" id="{247E64B5-8C5D-DCAB-ABCE-97E832DE80D7}"/>
              </a:ext>
            </a:extLst>
          </p:cNvPr>
          <p:cNvGrpSpPr/>
          <p:nvPr/>
        </p:nvGrpSpPr>
        <p:grpSpPr>
          <a:xfrm>
            <a:off x="13378359" y="4219249"/>
            <a:ext cx="1731395" cy="1912221"/>
            <a:chOff x="0" y="-47625"/>
            <a:chExt cx="456005" cy="503630"/>
          </a:xfrm>
        </p:grpSpPr>
        <p:sp>
          <p:nvSpPr>
            <p:cNvPr id="14" name="Google Shape;150;p12">
              <a:extLst>
                <a:ext uri="{FF2B5EF4-FFF2-40B4-BE49-F238E27FC236}">
                  <a16:creationId xmlns:a16="http://schemas.microsoft.com/office/drawing/2014/main" id="{FEF52450-97CC-EC1D-ABA3-0C55400182FF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" name="Google Shape;151;p12">
              <a:extLst>
                <a:ext uri="{FF2B5EF4-FFF2-40B4-BE49-F238E27FC236}">
                  <a16:creationId xmlns:a16="http://schemas.microsoft.com/office/drawing/2014/main" id="{569BCBF8-B36F-ABC7-D3CA-8C9D4C1098B3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60;p12">
            <a:extLst>
              <a:ext uri="{FF2B5EF4-FFF2-40B4-BE49-F238E27FC236}">
                <a16:creationId xmlns:a16="http://schemas.microsoft.com/office/drawing/2014/main" id="{9436B1B7-BD51-C7B8-FE92-28CC7AB854AD}"/>
              </a:ext>
            </a:extLst>
          </p:cNvPr>
          <p:cNvGrpSpPr/>
          <p:nvPr/>
        </p:nvGrpSpPr>
        <p:grpSpPr>
          <a:xfrm>
            <a:off x="13221696" y="4096976"/>
            <a:ext cx="1731395" cy="1912221"/>
            <a:chOff x="0" y="-47625"/>
            <a:chExt cx="456005" cy="503630"/>
          </a:xfrm>
        </p:grpSpPr>
        <p:sp>
          <p:nvSpPr>
            <p:cNvPr id="17" name="Google Shape;161;p12">
              <a:extLst>
                <a:ext uri="{FF2B5EF4-FFF2-40B4-BE49-F238E27FC236}">
                  <a16:creationId xmlns:a16="http://schemas.microsoft.com/office/drawing/2014/main" id="{9E285A4F-1AA3-97C6-D06C-7F9E6ADA4F7F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8" name="Google Shape;162;p12">
              <a:extLst>
                <a:ext uri="{FF2B5EF4-FFF2-40B4-BE49-F238E27FC236}">
                  <a16:creationId xmlns:a16="http://schemas.microsoft.com/office/drawing/2014/main" id="{C495A61C-227D-8B33-98DA-8AED7C0F9FBA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64;p12">
            <a:extLst>
              <a:ext uri="{FF2B5EF4-FFF2-40B4-BE49-F238E27FC236}">
                <a16:creationId xmlns:a16="http://schemas.microsoft.com/office/drawing/2014/main" id="{078B01FC-2AF0-C109-A42C-3205AE260EC1}"/>
              </a:ext>
            </a:extLst>
          </p:cNvPr>
          <p:cNvSpPr txBox="1"/>
          <p:nvPr/>
        </p:nvSpPr>
        <p:spPr>
          <a:xfrm>
            <a:off x="13464046" y="4378640"/>
            <a:ext cx="1410687" cy="18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</a:t>
            </a:r>
            <a:r>
              <a:rPr lang="ru-RU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5</a:t>
            </a:r>
            <a:r>
              <a:rPr lang="en-US" sz="10039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dirty="0"/>
          </a:p>
        </p:txBody>
      </p:sp>
      <p:sp>
        <p:nvSpPr>
          <p:cNvPr id="20" name="Google Shape;165;p12">
            <a:extLst>
              <a:ext uri="{FF2B5EF4-FFF2-40B4-BE49-F238E27FC236}">
                <a16:creationId xmlns:a16="http://schemas.microsoft.com/office/drawing/2014/main" id="{44996BAA-8A87-6402-E761-7E1788B3CE7E}"/>
              </a:ext>
            </a:extLst>
          </p:cNvPr>
          <p:cNvSpPr txBox="1"/>
          <p:nvPr/>
        </p:nvSpPr>
        <p:spPr>
          <a:xfrm>
            <a:off x="417905" y="6362051"/>
            <a:ext cx="330607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Разработка интерфейса для регистрации</a:t>
            </a:r>
            <a:r>
              <a:rPr lang="ru-RU" sz="2000" dirty="0">
                <a:solidFill>
                  <a:srgbClr val="F8F8F8"/>
                </a:solidFill>
                <a:latin typeface="+mj-lt"/>
              </a:rPr>
              <a:t> 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2000" dirty="0">
              <a:latin typeface="+mj-lt"/>
            </a:endParaRPr>
          </a:p>
        </p:txBody>
      </p:sp>
      <p:sp>
        <p:nvSpPr>
          <p:cNvPr id="21" name="Google Shape;166;p12">
            <a:extLst>
              <a:ext uri="{FF2B5EF4-FFF2-40B4-BE49-F238E27FC236}">
                <a16:creationId xmlns:a16="http://schemas.microsoft.com/office/drawing/2014/main" id="{49A645FA-8617-DD97-87D7-023B570DD970}"/>
              </a:ext>
            </a:extLst>
          </p:cNvPr>
          <p:cNvSpPr txBox="1"/>
          <p:nvPr/>
        </p:nvSpPr>
        <p:spPr>
          <a:xfrm>
            <a:off x="587046" y="7913213"/>
            <a:ext cx="296657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Создать простой и быстрый процесс регистрации для новых пользователей.</a:t>
            </a:r>
          </a:p>
        </p:txBody>
      </p:sp>
      <p:sp>
        <p:nvSpPr>
          <p:cNvPr id="22" name="Google Shape;165;p12">
            <a:extLst>
              <a:ext uri="{FF2B5EF4-FFF2-40B4-BE49-F238E27FC236}">
                <a16:creationId xmlns:a16="http://schemas.microsoft.com/office/drawing/2014/main" id="{6D630F2A-626F-B08B-8D83-0B321D6E2C17}"/>
              </a:ext>
            </a:extLst>
          </p:cNvPr>
          <p:cNvSpPr txBox="1"/>
          <p:nvPr/>
        </p:nvSpPr>
        <p:spPr>
          <a:xfrm>
            <a:off x="9824623" y="6387917"/>
            <a:ext cx="302845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Создание раздела для управления аккаунтом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100" dirty="0">
              <a:latin typeface="+mj-lt"/>
            </a:endParaRPr>
          </a:p>
        </p:txBody>
      </p:sp>
      <p:sp>
        <p:nvSpPr>
          <p:cNvPr id="23" name="Google Shape;166;p12">
            <a:extLst>
              <a:ext uri="{FF2B5EF4-FFF2-40B4-BE49-F238E27FC236}">
                <a16:creationId xmlns:a16="http://schemas.microsoft.com/office/drawing/2014/main" id="{D8A36A51-9F83-A79C-730F-7D964629C975}"/>
              </a:ext>
            </a:extLst>
          </p:cNvPr>
          <p:cNvSpPr txBox="1"/>
          <p:nvPr/>
        </p:nvSpPr>
        <p:spPr>
          <a:xfrm>
            <a:off x="10001340" y="7932828"/>
            <a:ext cx="275722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Реализовать функции для редактирования профиля, выхода из аккаунта и удаления профиля.</a:t>
            </a:r>
          </a:p>
        </p:txBody>
      </p:sp>
      <p:sp>
        <p:nvSpPr>
          <p:cNvPr id="24" name="Google Shape;165;p12">
            <a:extLst>
              <a:ext uri="{FF2B5EF4-FFF2-40B4-BE49-F238E27FC236}">
                <a16:creationId xmlns:a16="http://schemas.microsoft.com/office/drawing/2014/main" id="{4AD03D3B-DED9-8839-3883-16AABE83961B}"/>
              </a:ext>
            </a:extLst>
          </p:cNvPr>
          <p:cNvSpPr txBox="1"/>
          <p:nvPr/>
        </p:nvSpPr>
        <p:spPr>
          <a:xfrm>
            <a:off x="3696500" y="6367136"/>
            <a:ext cx="307651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Реализация механизма настройки поездок</a:t>
            </a:r>
            <a:r>
              <a:rPr lang="ru-RU" sz="2000" dirty="0">
                <a:solidFill>
                  <a:srgbClr val="F8F8F8"/>
                </a:solidFill>
                <a:latin typeface="+mj-lt"/>
              </a:rPr>
              <a:t> 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2000" dirty="0">
              <a:latin typeface="+mj-lt"/>
            </a:endParaRPr>
          </a:p>
        </p:txBody>
      </p:sp>
      <p:sp>
        <p:nvSpPr>
          <p:cNvPr id="25" name="Google Shape;166;p12">
            <a:extLst>
              <a:ext uri="{FF2B5EF4-FFF2-40B4-BE49-F238E27FC236}">
                <a16:creationId xmlns:a16="http://schemas.microsoft.com/office/drawing/2014/main" id="{41794AC1-4E81-1A11-1EFC-7CBC26B372C6}"/>
              </a:ext>
            </a:extLst>
          </p:cNvPr>
          <p:cNvSpPr txBox="1"/>
          <p:nvPr/>
        </p:nvSpPr>
        <p:spPr>
          <a:xfrm>
            <a:off x="3670689" y="7868899"/>
            <a:ext cx="2966572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Позволить пользователям просматривать заготовленные поездки и добавлять их в свои планы с возможностью редактирования.</a:t>
            </a:r>
          </a:p>
        </p:txBody>
      </p:sp>
      <p:sp>
        <p:nvSpPr>
          <p:cNvPr id="26" name="Google Shape;165;p12">
            <a:extLst>
              <a:ext uri="{FF2B5EF4-FFF2-40B4-BE49-F238E27FC236}">
                <a16:creationId xmlns:a16="http://schemas.microsoft.com/office/drawing/2014/main" id="{6B00B6D9-7201-0CFA-919F-A4D576A7F336}"/>
              </a:ext>
            </a:extLst>
          </p:cNvPr>
          <p:cNvSpPr txBox="1"/>
          <p:nvPr/>
        </p:nvSpPr>
        <p:spPr>
          <a:xfrm>
            <a:off x="13118656" y="6358311"/>
            <a:ext cx="2468092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dirty="0">
                <a:solidFill>
                  <a:srgbClr val="F8F8F8"/>
                </a:solidFill>
                <a:effectLst/>
                <a:latin typeface="+mj-lt"/>
              </a:rPr>
              <a:t>Внедрение функции обмена планами</a:t>
            </a:r>
            <a:r>
              <a:rPr lang="ru-RU" sz="2000" dirty="0">
                <a:solidFill>
                  <a:srgbClr val="F8F8F8"/>
                </a:solidFill>
                <a:latin typeface="+mj-lt"/>
              </a:rPr>
              <a:t> 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j-lt"/>
              </a:rPr>
              <a:t>:</a:t>
            </a:r>
            <a:endParaRPr sz="2000" dirty="0">
              <a:latin typeface="+mj-lt"/>
            </a:endParaRPr>
          </a:p>
        </p:txBody>
      </p:sp>
      <p:sp>
        <p:nvSpPr>
          <p:cNvPr id="27" name="Google Shape;166;p12">
            <a:extLst>
              <a:ext uri="{FF2B5EF4-FFF2-40B4-BE49-F238E27FC236}">
                <a16:creationId xmlns:a16="http://schemas.microsoft.com/office/drawing/2014/main" id="{0172CE6F-C08A-5D94-40BB-E0547984087D}"/>
              </a:ext>
            </a:extLst>
          </p:cNvPr>
          <p:cNvSpPr txBox="1"/>
          <p:nvPr/>
        </p:nvSpPr>
        <p:spPr>
          <a:xfrm>
            <a:off x="12936842" y="7932828"/>
            <a:ext cx="2757220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ru-RU" sz="1800" b="0" i="0" u="none" strike="noStrike" dirty="0">
                <a:solidFill>
                  <a:srgbClr val="F8F8F8"/>
                </a:solidFill>
                <a:effectLst/>
                <a:latin typeface="+mn-lt"/>
              </a:rPr>
              <a:t>Позволить пользователям делиться своими планами путешествий с друзьями и семьей через социальные сети и мессенджеры.</a:t>
            </a:r>
          </a:p>
        </p:txBody>
      </p:sp>
    </p:spTree>
    <p:extLst>
      <p:ext uri="{BB962C8B-B14F-4D97-AF65-F5344CB8AC3E}">
        <p14:creationId xmlns:p14="http://schemas.microsoft.com/office/powerpoint/2010/main" val="319017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6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11" y="-549770"/>
            <a:ext cx="17278177" cy="1197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4" name="Google Shape;614;p25"/>
          <p:cNvGrpSpPr/>
          <p:nvPr/>
        </p:nvGrpSpPr>
        <p:grpSpPr>
          <a:xfrm>
            <a:off x="928841" y="3523784"/>
            <a:ext cx="1731395" cy="1912221"/>
            <a:chOff x="0" y="-47625"/>
            <a:chExt cx="456005" cy="503630"/>
          </a:xfrm>
        </p:grpSpPr>
        <p:sp>
          <p:nvSpPr>
            <p:cNvPr id="615" name="Google Shape;615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16" name="Google Shape;616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7" name="Google Shape;617;p25"/>
          <p:cNvGrpSpPr/>
          <p:nvPr/>
        </p:nvGrpSpPr>
        <p:grpSpPr>
          <a:xfrm>
            <a:off x="6336915" y="3523784"/>
            <a:ext cx="1731395" cy="1912221"/>
            <a:chOff x="0" y="-47625"/>
            <a:chExt cx="456005" cy="503630"/>
          </a:xfrm>
        </p:grpSpPr>
        <p:sp>
          <p:nvSpPr>
            <p:cNvPr id="618" name="Google Shape;618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19" name="Google Shape;619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0" name="Google Shape;620;p25"/>
          <p:cNvGrpSpPr/>
          <p:nvPr/>
        </p:nvGrpSpPr>
        <p:grpSpPr>
          <a:xfrm>
            <a:off x="1079364" y="3635104"/>
            <a:ext cx="1731395" cy="1912221"/>
            <a:chOff x="0" y="-47625"/>
            <a:chExt cx="456005" cy="503630"/>
          </a:xfrm>
        </p:grpSpPr>
        <p:sp>
          <p:nvSpPr>
            <p:cNvPr id="621" name="Google Shape;621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22" name="Google Shape;622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3" name="Google Shape;623;p25"/>
          <p:cNvGrpSpPr/>
          <p:nvPr/>
        </p:nvGrpSpPr>
        <p:grpSpPr>
          <a:xfrm>
            <a:off x="6487438" y="3635104"/>
            <a:ext cx="1731395" cy="1912221"/>
            <a:chOff x="0" y="-47625"/>
            <a:chExt cx="456005" cy="503630"/>
          </a:xfrm>
        </p:grpSpPr>
        <p:sp>
          <p:nvSpPr>
            <p:cNvPr id="624" name="Google Shape;624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25" name="Google Shape;625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6" name="Google Shape;626;p25"/>
          <p:cNvGrpSpPr/>
          <p:nvPr/>
        </p:nvGrpSpPr>
        <p:grpSpPr>
          <a:xfrm>
            <a:off x="11744989" y="3523784"/>
            <a:ext cx="1731395" cy="1912221"/>
            <a:chOff x="0" y="-47625"/>
            <a:chExt cx="456005" cy="503630"/>
          </a:xfrm>
        </p:grpSpPr>
        <p:sp>
          <p:nvSpPr>
            <p:cNvPr id="627" name="Google Shape;627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28" name="Google Shape;628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9" name="Google Shape;629;p25"/>
          <p:cNvGrpSpPr/>
          <p:nvPr/>
        </p:nvGrpSpPr>
        <p:grpSpPr>
          <a:xfrm>
            <a:off x="11895513" y="3635104"/>
            <a:ext cx="1731395" cy="1912221"/>
            <a:chOff x="0" y="-47625"/>
            <a:chExt cx="456005" cy="503630"/>
          </a:xfrm>
        </p:grpSpPr>
        <p:sp>
          <p:nvSpPr>
            <p:cNvPr id="630" name="Google Shape;630;p2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631" name="Google Shape;631;p2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2" name="Google Shape;632;p25"/>
          <p:cNvGrpSpPr/>
          <p:nvPr/>
        </p:nvGrpSpPr>
        <p:grpSpPr>
          <a:xfrm>
            <a:off x="2810759" y="4334436"/>
            <a:ext cx="3526156" cy="409797"/>
            <a:chOff x="0" y="-47625"/>
            <a:chExt cx="1019993" cy="118539"/>
          </a:xfrm>
        </p:grpSpPr>
        <p:sp>
          <p:nvSpPr>
            <p:cNvPr id="633" name="Google Shape;633;p25"/>
            <p:cNvSpPr/>
            <p:nvPr/>
          </p:nvSpPr>
          <p:spPr>
            <a:xfrm>
              <a:off x="0" y="0"/>
              <a:ext cx="1019993" cy="70914"/>
            </a:xfrm>
            <a:custGeom>
              <a:avLst/>
              <a:gdLst/>
              <a:ahLst/>
              <a:cxnLst/>
              <a:rect l="l" t="t" r="r" b="b"/>
              <a:pathLst>
                <a:path w="1019993" h="70914" extrusionOk="0">
                  <a:moveTo>
                    <a:pt x="0" y="0"/>
                  </a:moveTo>
                  <a:lnTo>
                    <a:pt x="1019993" y="0"/>
                  </a:lnTo>
                  <a:lnTo>
                    <a:pt x="1019993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634" name="Google Shape;634;p25"/>
            <p:cNvSpPr txBox="1"/>
            <p:nvPr/>
          </p:nvSpPr>
          <p:spPr>
            <a:xfrm>
              <a:off x="0" y="-47625"/>
              <a:ext cx="1019993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5" name="Google Shape;635;p25"/>
          <p:cNvGrpSpPr/>
          <p:nvPr/>
        </p:nvGrpSpPr>
        <p:grpSpPr>
          <a:xfrm>
            <a:off x="8218834" y="4334436"/>
            <a:ext cx="3526156" cy="409797"/>
            <a:chOff x="0" y="-47625"/>
            <a:chExt cx="1019993" cy="118539"/>
          </a:xfrm>
        </p:grpSpPr>
        <p:sp>
          <p:nvSpPr>
            <p:cNvPr id="636" name="Google Shape;636;p25"/>
            <p:cNvSpPr/>
            <p:nvPr/>
          </p:nvSpPr>
          <p:spPr>
            <a:xfrm>
              <a:off x="0" y="0"/>
              <a:ext cx="1019993" cy="70914"/>
            </a:xfrm>
            <a:custGeom>
              <a:avLst/>
              <a:gdLst/>
              <a:ahLst/>
              <a:cxnLst/>
              <a:rect l="l" t="t" r="r" b="b"/>
              <a:pathLst>
                <a:path w="1019993" h="70914" extrusionOk="0">
                  <a:moveTo>
                    <a:pt x="0" y="0"/>
                  </a:moveTo>
                  <a:lnTo>
                    <a:pt x="1019993" y="0"/>
                  </a:lnTo>
                  <a:lnTo>
                    <a:pt x="1019993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637" name="Google Shape;637;p25"/>
            <p:cNvSpPr txBox="1"/>
            <p:nvPr/>
          </p:nvSpPr>
          <p:spPr>
            <a:xfrm>
              <a:off x="0" y="-47625"/>
              <a:ext cx="1019993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8" name="Google Shape;638;p25"/>
          <p:cNvSpPr txBox="1"/>
          <p:nvPr/>
        </p:nvSpPr>
        <p:spPr>
          <a:xfrm>
            <a:off x="1028700" y="900945"/>
            <a:ext cx="6415647" cy="2437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FFFFFF"/>
                </a:solidFill>
                <a:cs typeface="Teko"/>
                <a:sym typeface="Teko"/>
              </a:rPr>
              <a:t>Сравнение с конкурентами</a:t>
            </a:r>
            <a:r>
              <a:rPr lang="en-US" sz="6600" b="1" dirty="0">
                <a:solidFill>
                  <a:srgbClr val="FFFFFF"/>
                </a:solidFill>
                <a:cs typeface="Teko"/>
                <a:sym typeface="Teko"/>
              </a:rPr>
              <a:t> :</a:t>
            </a:r>
            <a:endParaRPr sz="800" b="1" dirty="0"/>
          </a:p>
        </p:txBody>
      </p:sp>
      <p:sp>
        <p:nvSpPr>
          <p:cNvPr id="641" name="Google Shape;641;p25"/>
          <p:cNvSpPr txBox="1"/>
          <p:nvPr/>
        </p:nvSpPr>
        <p:spPr>
          <a:xfrm>
            <a:off x="850409" y="5711968"/>
            <a:ext cx="16811057" cy="443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system-ui"/>
              </a:rPr>
              <a:t>Функциональность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system-ui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sz="2400" b="1" i="0" u="none" strike="noStrike" dirty="0" err="1">
                <a:solidFill>
                  <a:srgbClr val="F8F8F8"/>
                </a:solidFill>
                <a:effectLst/>
                <a:latin typeface="system-ui"/>
              </a:rPr>
              <a:t>Travility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предлагает уникальную возможность редактирования заранее заготовленных поездок, что позволяет пользователям настраивать детали, такие как время прилета, достопримечательности и рейтинг поездки. Это дает пользователям больше контроля над их планами.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rgbClr val="F8F8F8"/>
                </a:solidFill>
                <a:effectLst/>
                <a:latin typeface="system-ui"/>
              </a:rPr>
              <a:t>Конкуренты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, такие как 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TripIt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и 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Kayak, 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также предлагают функции планирования, но часто ограничиваются стандартными маршрутами без возможности глубокой персонализации.</a:t>
            </a:r>
            <a:endParaRPr lang="en-US" sz="2400" b="0" i="0" u="none" strike="noStrike" dirty="0">
              <a:solidFill>
                <a:srgbClr val="F8F8F8"/>
              </a:solidFill>
              <a:effectLst/>
              <a:latin typeface="system-ui"/>
            </a:endParaRPr>
          </a:p>
          <a:p>
            <a:pPr algn="l">
              <a:buFont typeface="+mj-lt"/>
              <a:buAutoNum type="arabicPeriod"/>
            </a:pPr>
            <a:r>
              <a:rPr lang="ru-RU" sz="2400" b="1" i="0" u="none" strike="noStrike" dirty="0">
                <a:solidFill>
                  <a:schemeClr val="accent1"/>
                </a:solidFill>
                <a:effectLst/>
                <a:latin typeface="system-ui"/>
              </a:rPr>
              <a:t>Поддержка мультимедиа</a:t>
            </a:r>
            <a:r>
              <a:rPr lang="ru-RU" sz="2400" b="0" i="0" u="none" strike="noStrike" dirty="0">
                <a:solidFill>
                  <a:schemeClr val="accent1"/>
                </a:solidFill>
                <a:effectLst/>
                <a:latin typeface="system-ui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sz="2400" b="1" i="0" u="none" strike="noStrike" dirty="0" err="1">
                <a:solidFill>
                  <a:srgbClr val="F8F8F8"/>
                </a:solidFill>
                <a:effectLst/>
                <a:latin typeface="system-ui"/>
              </a:rPr>
              <a:t>Travility</a:t>
            </a:r>
            <a:r>
              <a:rPr lang="en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 </a:t>
            </a: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позволяет пользователям загружать фотографии и визуальные элементы, что помогает сохранить воспоминания о поездках и делает приложение более интерактивным.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sz="2400" b="0" i="0" u="none" strike="noStrike" dirty="0">
                <a:solidFill>
                  <a:srgbClr val="F8F8F8"/>
                </a:solidFill>
                <a:effectLst/>
                <a:latin typeface="system-ui"/>
              </a:rPr>
              <a:t>В то время как конкуренты могут предлагать возможность просмотра фотографий, не все из них позволяют пользователям загружать свои собственные изображения и делиться ими.</a:t>
            </a:r>
          </a:p>
          <a:p>
            <a:pPr marL="742950" lvl="1" indent="-285750" algn="l">
              <a:buFont typeface="+mj-lt"/>
              <a:buAutoNum type="arabicPeriod"/>
            </a:pPr>
            <a:endParaRPr lang="ru-RU" sz="2400" b="0" i="0" u="none" strike="noStrike" dirty="0">
              <a:solidFill>
                <a:srgbClr val="F8F8F8"/>
              </a:solidFill>
              <a:effectLst/>
              <a:latin typeface="system-ui"/>
            </a:endParaRPr>
          </a:p>
        </p:txBody>
      </p:sp>
      <p:pic>
        <p:nvPicPr>
          <p:cNvPr id="651" name="Google Shape;6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29507" y="1647321"/>
            <a:ext cx="4938238" cy="25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01CC30-8708-7AAA-58BC-7F19CC4EE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593" y="3879480"/>
            <a:ext cx="1549400" cy="14843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E29986-6C7C-65DB-4EA1-9382FF764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0664" y="3912359"/>
            <a:ext cx="1399160" cy="141859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EF0B6F-5872-624D-6F3B-B55244AA9E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73568" y="3912359"/>
            <a:ext cx="1425899" cy="14457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4"/>
          <p:cNvSpPr txBox="1"/>
          <p:nvPr/>
        </p:nvSpPr>
        <p:spPr>
          <a:xfrm>
            <a:off x="1526486" y="7258738"/>
            <a:ext cx="15557326" cy="2216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2" b="1" u="none" strike="noStrike" cap="none" dirty="0">
                <a:solidFill>
                  <a:srgbClr val="FFFFFF"/>
                </a:solidFill>
                <a:latin typeface="+mj-lt"/>
                <a:ea typeface="Ayuthaya" pitchFamily="2" charset="-34"/>
                <a:cs typeface="BIG CASLON MEDIUM" panose="02000603090000020003" pitchFamily="2" charset="-79"/>
                <a:sym typeface="Teko"/>
              </a:rPr>
              <a:t>Что мы сделали?</a:t>
            </a:r>
            <a:endParaRPr b="1" dirty="0">
              <a:latin typeface="+mj-lt"/>
              <a:ea typeface="Ayuthaya" pitchFamily="2" charset="-34"/>
              <a:cs typeface="BIG CASLON MEDIUM" panose="02000603090000020003" pitchFamily="2" charset="-79"/>
            </a:endParaRPr>
          </a:p>
        </p:txBody>
      </p:sp>
      <p:grpSp>
        <p:nvGrpSpPr>
          <p:cNvPr id="217" name="Google Shape;217;p14"/>
          <p:cNvGrpSpPr/>
          <p:nvPr/>
        </p:nvGrpSpPr>
        <p:grpSpPr>
          <a:xfrm rot="5400000">
            <a:off x="12109123" y="3993014"/>
            <a:ext cx="2809881" cy="409797"/>
            <a:chOff x="0" y="-47625"/>
            <a:chExt cx="812800" cy="118539"/>
          </a:xfrm>
        </p:grpSpPr>
        <p:sp>
          <p:nvSpPr>
            <p:cNvPr id="218" name="Google Shape;218;p14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9" name="Google Shape;219;p14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4"/>
          <p:cNvGrpSpPr/>
          <p:nvPr/>
        </p:nvGrpSpPr>
        <p:grpSpPr>
          <a:xfrm rot="5400000">
            <a:off x="3509691" y="3993014"/>
            <a:ext cx="2809881" cy="409797"/>
            <a:chOff x="0" y="-47625"/>
            <a:chExt cx="812800" cy="118539"/>
          </a:xfrm>
        </p:grpSpPr>
        <p:sp>
          <p:nvSpPr>
            <p:cNvPr id="221" name="Google Shape;221;p14"/>
            <p:cNvSpPr/>
            <p:nvPr/>
          </p:nvSpPr>
          <p:spPr>
            <a:xfrm>
              <a:off x="0" y="0"/>
              <a:ext cx="812800" cy="70914"/>
            </a:xfrm>
            <a:custGeom>
              <a:avLst/>
              <a:gdLst/>
              <a:ahLst/>
              <a:cxnLst/>
              <a:rect l="l" t="t" r="r" b="b"/>
              <a:pathLst>
                <a:path w="812800" h="70914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22" name="Google Shape;222;p14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14"/>
          <p:cNvSpPr/>
          <p:nvPr/>
        </p:nvSpPr>
        <p:spPr>
          <a:xfrm>
            <a:off x="1767427" y="3470890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24" name="Google Shape;22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10275" y="1387838"/>
            <a:ext cx="4947075" cy="2558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3650" y="1415750"/>
            <a:ext cx="8378250" cy="556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217767" y="451126"/>
            <a:ext cx="7880534" cy="3748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573150" y="-582579"/>
            <a:ext cx="8154276" cy="17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134250" y="3966586"/>
            <a:ext cx="8154276" cy="2650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365325" y="6303199"/>
            <a:ext cx="769475" cy="35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3910" y="1141544"/>
            <a:ext cx="7727249" cy="7733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15"/>
          <p:cNvGrpSpPr/>
          <p:nvPr/>
        </p:nvGrpSpPr>
        <p:grpSpPr>
          <a:xfrm>
            <a:off x="1157620" y="3436774"/>
            <a:ext cx="698564" cy="797945"/>
            <a:chOff x="0" y="-47625"/>
            <a:chExt cx="456005" cy="503630"/>
          </a:xfrm>
        </p:grpSpPr>
        <p:sp>
          <p:nvSpPr>
            <p:cNvPr id="236" name="Google Shape;236;p1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37" name="Google Shape;237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15"/>
          <p:cNvGrpSpPr/>
          <p:nvPr/>
        </p:nvGrpSpPr>
        <p:grpSpPr>
          <a:xfrm>
            <a:off x="1074123" y="3497138"/>
            <a:ext cx="698563" cy="817751"/>
            <a:chOff x="0" y="-47625"/>
            <a:chExt cx="456005" cy="503630"/>
          </a:xfrm>
        </p:grpSpPr>
        <p:sp>
          <p:nvSpPr>
            <p:cNvPr id="242" name="Google Shape;242;p15"/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43" name="Google Shape;243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15"/>
          <p:cNvGrpSpPr/>
          <p:nvPr/>
        </p:nvGrpSpPr>
        <p:grpSpPr>
          <a:xfrm>
            <a:off x="10548981" y="452860"/>
            <a:ext cx="7209257" cy="9299062"/>
            <a:chOff x="0" y="0"/>
            <a:chExt cx="9612342" cy="12398749"/>
          </a:xfrm>
        </p:grpSpPr>
        <p:cxnSp>
          <p:nvCxnSpPr>
            <p:cNvPr id="254" name="Google Shape;254;p15"/>
            <p:cNvCxnSpPr/>
            <p:nvPr/>
          </p:nvCxnSpPr>
          <p:spPr>
            <a:xfrm>
              <a:off x="127336" y="127336"/>
              <a:ext cx="948500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5" name="Google Shape;255;p15"/>
            <p:cNvCxnSpPr/>
            <p:nvPr/>
          </p:nvCxnSpPr>
          <p:spPr>
            <a:xfrm>
              <a:off x="127336" y="12271412"/>
              <a:ext cx="948500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15"/>
            <p:cNvCxnSpPr/>
            <p:nvPr/>
          </p:nvCxnSpPr>
          <p:spPr>
            <a:xfrm>
              <a:off x="9612342" y="127336"/>
              <a:ext cx="0" cy="12144076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57" name="Google Shape;257;p15"/>
            <p:cNvGrpSpPr/>
            <p:nvPr/>
          </p:nvGrpSpPr>
          <p:grpSpPr>
            <a:xfrm>
              <a:off x="0" y="0"/>
              <a:ext cx="254673" cy="254673"/>
              <a:chOff x="0" y="0"/>
              <a:chExt cx="812800" cy="812800"/>
            </a:xfrm>
          </p:grpSpPr>
          <p:sp>
            <p:nvSpPr>
              <p:cNvPr id="258" name="Google Shape;258;p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0" name="Google Shape;260;p15"/>
            <p:cNvGrpSpPr/>
            <p:nvPr/>
          </p:nvGrpSpPr>
          <p:grpSpPr>
            <a:xfrm>
              <a:off x="0" y="12144076"/>
              <a:ext cx="254673" cy="254673"/>
              <a:chOff x="0" y="0"/>
              <a:chExt cx="812800" cy="812800"/>
            </a:xfrm>
          </p:grpSpPr>
          <p:sp>
            <p:nvSpPr>
              <p:cNvPr id="261" name="Google Shape;261;p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63" name="Google Shape;263;p15"/>
          <p:cNvSpPr txBox="1"/>
          <p:nvPr/>
        </p:nvSpPr>
        <p:spPr>
          <a:xfrm>
            <a:off x="427870" y="406533"/>
            <a:ext cx="8305177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800" b="0" i="0" u="none" strike="noStrike" cap="none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Функции </a:t>
            </a:r>
            <a:r>
              <a:rPr lang="en-US" sz="8800" b="0" i="0" u="none" strike="noStrike" cap="none" dirty="0">
                <a:solidFill>
                  <a:srgbClr val="FFFFFF"/>
                </a:solidFill>
                <a:latin typeface="Bauhaus 93" pitchFamily="82" charset="0"/>
                <a:ea typeface="Teko"/>
                <a:cs typeface="Teko"/>
                <a:sym typeface="Teko"/>
              </a:rPr>
              <a:t>TRAVILITY</a:t>
            </a:r>
            <a:endParaRPr sz="1050" dirty="0">
              <a:latin typeface="Bauhaus 93" pitchFamily="82" charset="0"/>
            </a:endParaRPr>
          </a:p>
        </p:txBody>
      </p:sp>
      <p:sp>
        <p:nvSpPr>
          <p:cNvPr id="265" name="Google Shape;265;p15"/>
          <p:cNvSpPr txBox="1"/>
          <p:nvPr/>
        </p:nvSpPr>
        <p:spPr>
          <a:xfrm>
            <a:off x="2135053" y="3277258"/>
            <a:ext cx="6670071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endParaRPr lang="ru-RU" sz="2000" b="0" i="0" u="none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Регистрация пользователей</a:t>
            </a:r>
            <a:r>
              <a:rPr lang="ru-RU" sz="2000" b="0" i="0" u="sng" strike="noStrike" dirty="0">
                <a:solidFill>
                  <a:srgbClr val="F8F8F8"/>
                </a:solidFill>
                <a:effectLst/>
                <a:latin typeface="+mn-lt"/>
              </a:rPr>
              <a:t>:</a:t>
            </a: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Возможность создания аккаунта для новых пользователей.</a:t>
            </a:r>
          </a:p>
          <a:p>
            <a:br>
              <a:rPr lang="ru-RU" sz="2000" dirty="0">
                <a:latin typeface="+mn-lt"/>
              </a:rPr>
            </a:br>
            <a:endParaRPr sz="2000" dirty="0">
              <a:latin typeface="+mn-lt"/>
            </a:endParaRPr>
          </a:p>
        </p:txBody>
      </p:sp>
      <p:pic>
        <p:nvPicPr>
          <p:cNvPr id="268" name="Google Shape;2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38725" y="2164038"/>
            <a:ext cx="5702801" cy="570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41525" y="-734298"/>
            <a:ext cx="7727250" cy="251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31721" y="576446"/>
            <a:ext cx="7727250" cy="397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398200" y="8149499"/>
            <a:ext cx="9853476" cy="2517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35;p15">
            <a:extLst>
              <a:ext uri="{FF2B5EF4-FFF2-40B4-BE49-F238E27FC236}">
                <a16:creationId xmlns:a16="http://schemas.microsoft.com/office/drawing/2014/main" id="{CAFD78D2-6DEB-512D-C027-835A063A7617}"/>
              </a:ext>
            </a:extLst>
          </p:cNvPr>
          <p:cNvGrpSpPr/>
          <p:nvPr/>
        </p:nvGrpSpPr>
        <p:grpSpPr>
          <a:xfrm>
            <a:off x="1157620" y="4500302"/>
            <a:ext cx="698564" cy="797945"/>
            <a:chOff x="0" y="-47625"/>
            <a:chExt cx="456005" cy="503630"/>
          </a:xfrm>
        </p:grpSpPr>
        <p:sp>
          <p:nvSpPr>
            <p:cNvPr id="3" name="Google Shape;236;p15">
              <a:extLst>
                <a:ext uri="{FF2B5EF4-FFF2-40B4-BE49-F238E27FC236}">
                  <a16:creationId xmlns:a16="http://schemas.microsoft.com/office/drawing/2014/main" id="{055056B5-6E15-3FAB-F917-6D64A0724A2C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4" name="Google Shape;237;p15">
              <a:extLst>
                <a:ext uri="{FF2B5EF4-FFF2-40B4-BE49-F238E27FC236}">
                  <a16:creationId xmlns:a16="http://schemas.microsoft.com/office/drawing/2014/main" id="{50ADB563-9D21-48F3-7136-628F732ECC3D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oogle Shape;241;p15">
            <a:extLst>
              <a:ext uri="{FF2B5EF4-FFF2-40B4-BE49-F238E27FC236}">
                <a16:creationId xmlns:a16="http://schemas.microsoft.com/office/drawing/2014/main" id="{0E1169EC-36DD-3E20-3E05-0A3C3ACD8BDD}"/>
              </a:ext>
            </a:extLst>
          </p:cNvPr>
          <p:cNvGrpSpPr/>
          <p:nvPr/>
        </p:nvGrpSpPr>
        <p:grpSpPr>
          <a:xfrm>
            <a:off x="1074123" y="4560666"/>
            <a:ext cx="698563" cy="817751"/>
            <a:chOff x="0" y="-47625"/>
            <a:chExt cx="456005" cy="503630"/>
          </a:xfrm>
        </p:grpSpPr>
        <p:sp>
          <p:nvSpPr>
            <p:cNvPr id="6" name="Google Shape;242;p15">
              <a:extLst>
                <a:ext uri="{FF2B5EF4-FFF2-40B4-BE49-F238E27FC236}">
                  <a16:creationId xmlns:a16="http://schemas.microsoft.com/office/drawing/2014/main" id="{C256830C-3C65-5A78-B096-AD7C769850E7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7" name="Google Shape;243;p15">
              <a:extLst>
                <a:ext uri="{FF2B5EF4-FFF2-40B4-BE49-F238E27FC236}">
                  <a16:creationId xmlns:a16="http://schemas.microsoft.com/office/drawing/2014/main" id="{D78CAACE-BBF9-CB4B-6457-3352FEC3EE8A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" name="Google Shape;235;p15">
            <a:extLst>
              <a:ext uri="{FF2B5EF4-FFF2-40B4-BE49-F238E27FC236}">
                <a16:creationId xmlns:a16="http://schemas.microsoft.com/office/drawing/2014/main" id="{8FC61D0E-FD1F-75FC-139C-58404DC9C317}"/>
              </a:ext>
            </a:extLst>
          </p:cNvPr>
          <p:cNvGrpSpPr/>
          <p:nvPr/>
        </p:nvGrpSpPr>
        <p:grpSpPr>
          <a:xfrm>
            <a:off x="1113261" y="5741512"/>
            <a:ext cx="698564" cy="797945"/>
            <a:chOff x="0" y="-47625"/>
            <a:chExt cx="456005" cy="503630"/>
          </a:xfrm>
        </p:grpSpPr>
        <p:sp>
          <p:nvSpPr>
            <p:cNvPr id="9" name="Google Shape;236;p15">
              <a:extLst>
                <a:ext uri="{FF2B5EF4-FFF2-40B4-BE49-F238E27FC236}">
                  <a16:creationId xmlns:a16="http://schemas.microsoft.com/office/drawing/2014/main" id="{129AEA2B-6B26-5C36-3FC1-1BDBB056F788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" name="Google Shape;237;p15">
              <a:extLst>
                <a:ext uri="{FF2B5EF4-FFF2-40B4-BE49-F238E27FC236}">
                  <a16:creationId xmlns:a16="http://schemas.microsoft.com/office/drawing/2014/main" id="{A6EFBCAD-26E5-439F-FDD9-74076BCF0A26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" name="Google Shape;241;p15">
            <a:extLst>
              <a:ext uri="{FF2B5EF4-FFF2-40B4-BE49-F238E27FC236}">
                <a16:creationId xmlns:a16="http://schemas.microsoft.com/office/drawing/2014/main" id="{1F808992-4E5A-C055-FB51-7475002D3ADB}"/>
              </a:ext>
            </a:extLst>
          </p:cNvPr>
          <p:cNvGrpSpPr/>
          <p:nvPr/>
        </p:nvGrpSpPr>
        <p:grpSpPr>
          <a:xfrm>
            <a:off x="1029764" y="5801876"/>
            <a:ext cx="698563" cy="817751"/>
            <a:chOff x="0" y="-47625"/>
            <a:chExt cx="456005" cy="503630"/>
          </a:xfrm>
        </p:grpSpPr>
        <p:sp>
          <p:nvSpPr>
            <p:cNvPr id="12" name="Google Shape;242;p15">
              <a:extLst>
                <a:ext uri="{FF2B5EF4-FFF2-40B4-BE49-F238E27FC236}">
                  <a16:creationId xmlns:a16="http://schemas.microsoft.com/office/drawing/2014/main" id="{2C866BFE-3585-F597-5F3C-439EA0F1CF70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3" name="Google Shape;243;p15">
              <a:extLst>
                <a:ext uri="{FF2B5EF4-FFF2-40B4-BE49-F238E27FC236}">
                  <a16:creationId xmlns:a16="http://schemas.microsoft.com/office/drawing/2014/main" id="{4204CB5F-BBAB-E147-B7B4-04F7744F92C7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" name="Google Shape;235;p15">
            <a:extLst>
              <a:ext uri="{FF2B5EF4-FFF2-40B4-BE49-F238E27FC236}">
                <a16:creationId xmlns:a16="http://schemas.microsoft.com/office/drawing/2014/main" id="{2BF9593D-FE4C-E1A0-FED2-307162447A7C}"/>
              </a:ext>
            </a:extLst>
          </p:cNvPr>
          <p:cNvGrpSpPr/>
          <p:nvPr/>
        </p:nvGrpSpPr>
        <p:grpSpPr>
          <a:xfrm>
            <a:off x="1119152" y="6996509"/>
            <a:ext cx="698564" cy="797945"/>
            <a:chOff x="0" y="-47625"/>
            <a:chExt cx="456005" cy="503630"/>
          </a:xfrm>
        </p:grpSpPr>
        <p:sp>
          <p:nvSpPr>
            <p:cNvPr id="15" name="Google Shape;236;p15">
              <a:extLst>
                <a:ext uri="{FF2B5EF4-FFF2-40B4-BE49-F238E27FC236}">
                  <a16:creationId xmlns:a16="http://schemas.microsoft.com/office/drawing/2014/main" id="{A7EC0B74-A363-9209-6129-E9BD34E0478D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" name="Google Shape;237;p15">
              <a:extLst>
                <a:ext uri="{FF2B5EF4-FFF2-40B4-BE49-F238E27FC236}">
                  <a16:creationId xmlns:a16="http://schemas.microsoft.com/office/drawing/2014/main" id="{B4D4E017-F2F7-5918-6E39-BDD22FBEA27D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oogle Shape;241;p15">
            <a:extLst>
              <a:ext uri="{FF2B5EF4-FFF2-40B4-BE49-F238E27FC236}">
                <a16:creationId xmlns:a16="http://schemas.microsoft.com/office/drawing/2014/main" id="{117780D4-8721-55BC-4455-84627FBF190A}"/>
              </a:ext>
            </a:extLst>
          </p:cNvPr>
          <p:cNvGrpSpPr/>
          <p:nvPr/>
        </p:nvGrpSpPr>
        <p:grpSpPr>
          <a:xfrm>
            <a:off x="1035655" y="7056873"/>
            <a:ext cx="698563" cy="817751"/>
            <a:chOff x="0" y="-47625"/>
            <a:chExt cx="456005" cy="503630"/>
          </a:xfrm>
        </p:grpSpPr>
        <p:sp>
          <p:nvSpPr>
            <p:cNvPr id="18" name="Google Shape;242;p15">
              <a:extLst>
                <a:ext uri="{FF2B5EF4-FFF2-40B4-BE49-F238E27FC236}">
                  <a16:creationId xmlns:a16="http://schemas.microsoft.com/office/drawing/2014/main" id="{87760296-A33B-0DB3-AB15-6343641E280B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9" name="Google Shape;243;p15">
              <a:extLst>
                <a:ext uri="{FF2B5EF4-FFF2-40B4-BE49-F238E27FC236}">
                  <a16:creationId xmlns:a16="http://schemas.microsoft.com/office/drawing/2014/main" id="{12CBD3D2-AB60-FB08-623C-D810A7CAB332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35;p15">
            <a:extLst>
              <a:ext uri="{FF2B5EF4-FFF2-40B4-BE49-F238E27FC236}">
                <a16:creationId xmlns:a16="http://schemas.microsoft.com/office/drawing/2014/main" id="{5EBE2160-7EC5-1766-351C-03B777F0E7CE}"/>
              </a:ext>
            </a:extLst>
          </p:cNvPr>
          <p:cNvGrpSpPr/>
          <p:nvPr/>
        </p:nvGrpSpPr>
        <p:grpSpPr>
          <a:xfrm>
            <a:off x="1119152" y="8174192"/>
            <a:ext cx="698564" cy="797945"/>
            <a:chOff x="0" y="-47625"/>
            <a:chExt cx="456005" cy="503630"/>
          </a:xfrm>
        </p:grpSpPr>
        <p:sp>
          <p:nvSpPr>
            <p:cNvPr id="21" name="Google Shape;236;p15">
              <a:extLst>
                <a:ext uri="{FF2B5EF4-FFF2-40B4-BE49-F238E27FC236}">
                  <a16:creationId xmlns:a16="http://schemas.microsoft.com/office/drawing/2014/main" id="{2AD6E5D2-0C5F-DF71-AB00-71466EC74FA1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2" name="Google Shape;237;p15">
              <a:extLst>
                <a:ext uri="{FF2B5EF4-FFF2-40B4-BE49-F238E27FC236}">
                  <a16:creationId xmlns:a16="http://schemas.microsoft.com/office/drawing/2014/main" id="{361E52A3-DD44-42FD-7676-17B76D9BEED5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241;p15">
            <a:extLst>
              <a:ext uri="{FF2B5EF4-FFF2-40B4-BE49-F238E27FC236}">
                <a16:creationId xmlns:a16="http://schemas.microsoft.com/office/drawing/2014/main" id="{831BDCAC-6BD6-4E63-7926-31DE5796D353}"/>
              </a:ext>
            </a:extLst>
          </p:cNvPr>
          <p:cNvGrpSpPr/>
          <p:nvPr/>
        </p:nvGrpSpPr>
        <p:grpSpPr>
          <a:xfrm>
            <a:off x="1035655" y="8234556"/>
            <a:ext cx="698563" cy="817751"/>
            <a:chOff x="0" y="-47625"/>
            <a:chExt cx="456005" cy="503630"/>
          </a:xfrm>
        </p:grpSpPr>
        <p:sp>
          <p:nvSpPr>
            <p:cNvPr id="24" name="Google Shape;242;p15">
              <a:extLst>
                <a:ext uri="{FF2B5EF4-FFF2-40B4-BE49-F238E27FC236}">
                  <a16:creationId xmlns:a16="http://schemas.microsoft.com/office/drawing/2014/main" id="{237B0DBB-5342-F290-F659-718D1C5CB79E}"/>
                </a:ext>
              </a:extLst>
            </p:cNvPr>
            <p:cNvSpPr/>
            <p:nvPr/>
          </p:nvSpPr>
          <p:spPr>
            <a:xfrm>
              <a:off x="0" y="0"/>
              <a:ext cx="456005" cy="456005"/>
            </a:xfrm>
            <a:custGeom>
              <a:avLst/>
              <a:gdLst/>
              <a:ahLst/>
              <a:cxnLst/>
              <a:rect l="l" t="t" r="r" b="b"/>
              <a:pathLst>
                <a:path w="456005" h="456005" extrusionOk="0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" name="Google Shape;243;p15">
              <a:extLst>
                <a:ext uri="{FF2B5EF4-FFF2-40B4-BE49-F238E27FC236}">
                  <a16:creationId xmlns:a16="http://schemas.microsoft.com/office/drawing/2014/main" id="{D4BAC9F5-57EA-81C3-931A-06A6A3417767}"/>
                </a:ext>
              </a:extLst>
            </p:cNvPr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5;p15">
            <a:extLst>
              <a:ext uri="{FF2B5EF4-FFF2-40B4-BE49-F238E27FC236}">
                <a16:creationId xmlns:a16="http://schemas.microsoft.com/office/drawing/2014/main" id="{37815EC9-B9BA-5628-671D-E4911393CD4A}"/>
              </a:ext>
            </a:extLst>
          </p:cNvPr>
          <p:cNvSpPr txBox="1"/>
          <p:nvPr/>
        </p:nvSpPr>
        <p:spPr>
          <a:xfrm>
            <a:off x="2200690" y="3853278"/>
            <a:ext cx="6772187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endParaRPr lang="ru-RU" sz="2000" b="0" i="0" u="none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>
              <a:buFont typeface="+mj-lt"/>
              <a:buAutoNum type="arabicPeriod"/>
            </a:pPr>
            <a:endParaRPr lang="ru-RU" sz="2000" b="0" i="0" u="none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Вкладка </a:t>
            </a:r>
            <a:r>
              <a:rPr lang="en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Home</a:t>
            </a:r>
            <a:r>
              <a:rPr lang="en" sz="2000" b="0" i="0" u="sng" strike="noStrike" dirty="0">
                <a:solidFill>
                  <a:srgbClr val="F8F8F8"/>
                </a:solidFill>
                <a:effectLst/>
                <a:latin typeface="+mn-lt"/>
              </a:rPr>
              <a:t>:</a:t>
            </a:r>
            <a:endParaRPr lang="ru-RU" sz="2000" b="0" i="0" u="sng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Отображение заготовленных поездок для выбора. Возможность </a:t>
            </a:r>
            <a:r>
              <a:rPr lang="ru-RU" sz="2000" b="0" i="0" u="none" strike="noStrike" dirty="0" err="1">
                <a:solidFill>
                  <a:srgbClr val="F8F8F8"/>
                </a:solidFill>
                <a:effectLst/>
                <a:latin typeface="+mn-lt"/>
              </a:rPr>
              <a:t>свайпа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 влево для добавления поездки в запланированные.</a:t>
            </a:r>
          </a:p>
          <a:p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endParaRPr sz="2000" dirty="0">
              <a:latin typeface="+mn-lt"/>
            </a:endParaRPr>
          </a:p>
        </p:txBody>
      </p:sp>
      <p:sp>
        <p:nvSpPr>
          <p:cNvPr id="27" name="Google Shape;265;p15">
            <a:extLst>
              <a:ext uri="{FF2B5EF4-FFF2-40B4-BE49-F238E27FC236}">
                <a16:creationId xmlns:a16="http://schemas.microsoft.com/office/drawing/2014/main" id="{4CBB6927-D069-F7DE-E476-977EB0563689}"/>
              </a:ext>
            </a:extLst>
          </p:cNvPr>
          <p:cNvSpPr txBox="1"/>
          <p:nvPr/>
        </p:nvSpPr>
        <p:spPr>
          <a:xfrm>
            <a:off x="2177113" y="5511897"/>
            <a:ext cx="6585953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endParaRPr lang="ru-RU" sz="2000" b="0" i="0" u="none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Сохранение запланированных поездок:</a:t>
            </a: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Возможность нажать кнопку </a:t>
            </a:r>
            <a:r>
              <a:rPr lang="en" sz="2000" b="1" i="0" u="none" strike="noStrike" dirty="0">
                <a:solidFill>
                  <a:srgbClr val="F8F8F8"/>
                </a:solidFill>
                <a:effectLst/>
                <a:latin typeface="+mn-lt"/>
              </a:rPr>
              <a:t>Save</a:t>
            </a:r>
            <a:r>
              <a:rPr lang="en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 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для сохранения настроенной поездки в разделе </a:t>
            </a:r>
            <a:r>
              <a:rPr lang="en" sz="2000" b="1" i="0" u="none" strike="noStrike" dirty="0">
                <a:solidFill>
                  <a:srgbClr val="F8F8F8"/>
                </a:solidFill>
                <a:effectLst/>
                <a:latin typeface="+mn-lt"/>
              </a:rPr>
              <a:t>My Plans</a:t>
            </a:r>
            <a:r>
              <a:rPr lang="en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.</a:t>
            </a:r>
          </a:p>
          <a:p>
            <a:br>
              <a:rPr lang="en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endParaRPr sz="2000" dirty="0">
              <a:latin typeface="+mn-lt"/>
            </a:endParaRPr>
          </a:p>
        </p:txBody>
      </p:sp>
      <p:sp>
        <p:nvSpPr>
          <p:cNvPr id="28" name="Google Shape;265;p15">
            <a:extLst>
              <a:ext uri="{FF2B5EF4-FFF2-40B4-BE49-F238E27FC236}">
                <a16:creationId xmlns:a16="http://schemas.microsoft.com/office/drawing/2014/main" id="{EF7C1C42-F909-C09F-2C0B-1D1959D71520}"/>
              </a:ext>
            </a:extLst>
          </p:cNvPr>
          <p:cNvSpPr txBox="1"/>
          <p:nvPr/>
        </p:nvSpPr>
        <p:spPr>
          <a:xfrm>
            <a:off x="2134775" y="8033992"/>
            <a:ext cx="6585953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/>
            <a:r>
              <a:rPr lang="ru-RU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Просмотр доступных поездок по материкам</a:t>
            </a:r>
            <a:r>
              <a:rPr lang="ru-RU" sz="2000" b="0" i="0" u="sng" strike="noStrike" dirty="0">
                <a:solidFill>
                  <a:srgbClr val="F8F8F8"/>
                </a:solidFill>
                <a:effectLst/>
                <a:latin typeface="+mn-lt"/>
              </a:rPr>
              <a:t>:</a:t>
            </a: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Пролистывание вниз в разделе </a:t>
            </a:r>
            <a:r>
              <a:rPr lang="en" sz="2000" b="1" i="0" u="none" strike="noStrike" dirty="0">
                <a:solidFill>
                  <a:srgbClr val="F8F8F8"/>
                </a:solidFill>
                <a:effectLst/>
                <a:latin typeface="+mn-lt"/>
              </a:rPr>
              <a:t>Home</a:t>
            </a:r>
            <a:r>
              <a:rPr lang="en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 </a:t>
            </a:r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для доступа к списку материков.</a:t>
            </a: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Возможность нажать на материк для просмотра доступных поездок.</a:t>
            </a:r>
          </a:p>
          <a:p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endParaRPr sz="2000" dirty="0">
              <a:latin typeface="+mn-lt"/>
            </a:endParaRPr>
          </a:p>
        </p:txBody>
      </p:sp>
      <p:sp>
        <p:nvSpPr>
          <p:cNvPr id="29" name="Google Shape;265;p15">
            <a:extLst>
              <a:ext uri="{FF2B5EF4-FFF2-40B4-BE49-F238E27FC236}">
                <a16:creationId xmlns:a16="http://schemas.microsoft.com/office/drawing/2014/main" id="{27E71E90-F411-1DAA-52EB-7A52FBC50050}"/>
              </a:ext>
            </a:extLst>
          </p:cNvPr>
          <p:cNvSpPr txBox="1"/>
          <p:nvPr/>
        </p:nvSpPr>
        <p:spPr>
          <a:xfrm>
            <a:off x="2165958" y="6578959"/>
            <a:ext cx="7052425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buFont typeface="+mj-lt"/>
              <a:buAutoNum type="arabicPeriod"/>
            </a:pPr>
            <a:endParaRPr lang="ru-RU" sz="2000" b="0" i="0" u="none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Вкладка </a:t>
            </a:r>
            <a:r>
              <a:rPr lang="en" sz="2000" b="1" i="0" u="sng" strike="noStrike" dirty="0">
                <a:solidFill>
                  <a:srgbClr val="F8F8F8"/>
                </a:solidFill>
                <a:effectLst/>
                <a:latin typeface="+mn-lt"/>
              </a:rPr>
              <a:t>Places:</a:t>
            </a:r>
            <a:endParaRPr lang="ru-RU" sz="2000" b="1" i="0" u="sng" strike="noStrike" dirty="0">
              <a:solidFill>
                <a:srgbClr val="F8F8F8"/>
              </a:solidFill>
              <a:effectLst/>
              <a:latin typeface="+mn-lt"/>
            </a:endParaRPr>
          </a:p>
          <a:p>
            <a:pPr algn="l"/>
            <a:r>
              <a:rPr lang="ru-RU" sz="2000" b="0" i="0" u="none" strike="noStrike" dirty="0">
                <a:solidFill>
                  <a:srgbClr val="F8F8F8"/>
                </a:solidFill>
                <a:effectLst/>
                <a:latin typeface="+mn-lt"/>
              </a:rPr>
              <a:t>Отображение подписанных фотографий разных континентов для визуального ознакомления.</a:t>
            </a:r>
          </a:p>
          <a:p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br>
              <a:rPr lang="ru-RU" sz="2000" dirty="0">
                <a:latin typeface="+mn-lt"/>
              </a:rPr>
            </a:br>
            <a:r>
              <a:rPr lang="ru-RU" sz="2000" dirty="0">
                <a:latin typeface="+mn-lt"/>
              </a:rPr>
              <a:t> </a:t>
            </a:r>
            <a:endParaRPr sz="2000" dirty="0">
              <a:latin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0522" y="0"/>
            <a:ext cx="19109043" cy="106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48971" y="396725"/>
            <a:ext cx="7209250" cy="92681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16"/>
          <p:cNvGrpSpPr/>
          <p:nvPr/>
        </p:nvGrpSpPr>
        <p:grpSpPr>
          <a:xfrm>
            <a:off x="3008364" y="1694920"/>
            <a:ext cx="5704748" cy="8436615"/>
            <a:chOff x="0" y="-47625"/>
            <a:chExt cx="1174659" cy="1823710"/>
          </a:xfrm>
        </p:grpSpPr>
        <p:sp>
          <p:nvSpPr>
            <p:cNvPr id="281" name="Google Shape;281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2" name="Google Shape;282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16"/>
          <p:cNvGrpSpPr/>
          <p:nvPr/>
        </p:nvGrpSpPr>
        <p:grpSpPr>
          <a:xfrm>
            <a:off x="9400721" y="1694920"/>
            <a:ext cx="5704748" cy="8138696"/>
            <a:chOff x="0" y="-47625"/>
            <a:chExt cx="1174659" cy="1823710"/>
          </a:xfrm>
        </p:grpSpPr>
        <p:sp>
          <p:nvSpPr>
            <p:cNvPr id="284" name="Google Shape;284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5CE1E6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5" name="Google Shape;285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16"/>
          <p:cNvGrpSpPr/>
          <p:nvPr/>
        </p:nvGrpSpPr>
        <p:grpSpPr>
          <a:xfrm>
            <a:off x="3182531" y="1869088"/>
            <a:ext cx="5704749" cy="7964528"/>
            <a:chOff x="0" y="-47625"/>
            <a:chExt cx="1174659" cy="1823710"/>
          </a:xfrm>
        </p:grpSpPr>
        <p:sp>
          <p:nvSpPr>
            <p:cNvPr id="287" name="Google Shape;287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88" name="Google Shape;288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16"/>
          <p:cNvGrpSpPr/>
          <p:nvPr/>
        </p:nvGrpSpPr>
        <p:grpSpPr>
          <a:xfrm>
            <a:off x="9574889" y="1869088"/>
            <a:ext cx="5434115" cy="8249167"/>
            <a:chOff x="0" y="-47625"/>
            <a:chExt cx="1174659" cy="1823710"/>
          </a:xfrm>
        </p:grpSpPr>
        <p:sp>
          <p:nvSpPr>
            <p:cNvPr id="290" name="Google Shape;290;p16"/>
            <p:cNvSpPr/>
            <p:nvPr/>
          </p:nvSpPr>
          <p:spPr>
            <a:xfrm>
              <a:off x="0" y="0"/>
              <a:ext cx="1174659" cy="1776085"/>
            </a:xfrm>
            <a:custGeom>
              <a:avLst/>
              <a:gdLst/>
              <a:ahLst/>
              <a:cxnLst/>
              <a:rect l="l" t="t" r="r" b="b"/>
              <a:pathLst>
                <a:path w="1174659" h="1776085" extrusionOk="0">
                  <a:moveTo>
                    <a:pt x="0" y="0"/>
                  </a:moveTo>
                  <a:lnTo>
                    <a:pt x="1174659" y="0"/>
                  </a:lnTo>
                  <a:lnTo>
                    <a:pt x="1174659" y="1776085"/>
                  </a:lnTo>
                  <a:lnTo>
                    <a:pt x="0" y="177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06D59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91" name="Google Shape;291;p16"/>
            <p:cNvSpPr txBox="1"/>
            <p:nvPr/>
          </p:nvSpPr>
          <p:spPr>
            <a:xfrm>
              <a:off x="0" y="-47625"/>
              <a:ext cx="1174659" cy="1823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6"/>
          <p:cNvSpPr/>
          <p:nvPr/>
        </p:nvSpPr>
        <p:spPr>
          <a:xfrm>
            <a:off x="1767427" y="3470890"/>
            <a:ext cx="1469549" cy="1472226"/>
          </a:xfrm>
          <a:custGeom>
            <a:avLst/>
            <a:gdLst/>
            <a:ahLst/>
            <a:cxnLst/>
            <a:rect l="l" t="t" r="r" b="b"/>
            <a:pathLst>
              <a:path w="1469549" h="1472226" extrusionOk="0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03" name="Google Shape;30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1050" y="1909370"/>
            <a:ext cx="804175" cy="37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4443700" y="6413648"/>
            <a:ext cx="7209276" cy="234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47305" y="875401"/>
            <a:ext cx="7209246" cy="23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078475" y="4419001"/>
            <a:ext cx="838675" cy="3907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56AD18-F2CF-E70D-0C88-57068D965335}"/>
              </a:ext>
            </a:extLst>
          </p:cNvPr>
          <p:cNvSpPr txBox="1"/>
          <p:nvPr/>
        </p:nvSpPr>
        <p:spPr>
          <a:xfrm>
            <a:off x="8147957" y="-31024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6" name="Google Shape;368;p18">
            <a:extLst>
              <a:ext uri="{FF2B5EF4-FFF2-40B4-BE49-F238E27FC236}">
                <a16:creationId xmlns:a16="http://schemas.microsoft.com/office/drawing/2014/main" id="{CD0A3B69-551D-3F4E-8269-70778454154A}"/>
              </a:ext>
            </a:extLst>
          </p:cNvPr>
          <p:cNvSpPr txBox="1"/>
          <p:nvPr/>
        </p:nvSpPr>
        <p:spPr>
          <a:xfrm>
            <a:off x="5959235" y="453384"/>
            <a:ext cx="7472958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FFFFFF"/>
                </a:solidFill>
                <a:cs typeface="Teko"/>
                <a:sym typeface="Teko"/>
              </a:rPr>
              <a:t>Визуализация</a:t>
            </a:r>
            <a:endParaRPr sz="800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8AAC39-4366-CA3F-D105-FB97445AA9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64767" y="1642580"/>
            <a:ext cx="3854357" cy="836199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1F2ED91-8441-ED69-1B24-2A9B1EC597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06513" y="1672179"/>
            <a:ext cx="3787199" cy="83323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roduction to Cyber Crime Slides   ">
  <a:themeElements>
    <a:clrScheme name="Office">
      <a:dk1>
        <a:srgbClr val="000000"/>
      </a:dk1>
      <a:lt1>
        <a:srgbClr val="FFFFFF"/>
      </a:lt1>
      <a:dk2>
        <a:srgbClr val="0F1A38"/>
      </a:dk2>
      <a:lt2>
        <a:srgbClr val="5CE1E6"/>
      </a:lt2>
      <a:accent1>
        <a:srgbClr val="06D59F"/>
      </a:accent1>
      <a:accent2>
        <a:srgbClr val="888888"/>
      </a:accent2>
      <a:accent3>
        <a:srgbClr val="FFFFFF"/>
      </a:accent3>
      <a:accent4>
        <a:srgbClr val="0F1A38"/>
      </a:accent4>
      <a:accent5>
        <a:srgbClr val="5CE1E6"/>
      </a:accent5>
      <a:accent6>
        <a:srgbClr val="06D59F"/>
      </a:accent6>
      <a:hlink>
        <a:srgbClr val="88888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486</Words>
  <Application>Microsoft Macintosh PowerPoint</Application>
  <PresentationFormat>Произвольный</PresentationFormat>
  <Paragraphs>106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Calibri</vt:lpstr>
      <vt:lpstr>Arial</vt:lpstr>
      <vt:lpstr>system-ui</vt:lpstr>
      <vt:lpstr>Montserrat</vt:lpstr>
      <vt:lpstr>Teko</vt:lpstr>
      <vt:lpstr>Bauhaus 93</vt:lpstr>
      <vt:lpstr>Ayuthaya</vt:lpstr>
      <vt:lpstr>Introduction to Cyber Crime Slides 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6</cp:revision>
  <dcterms:modified xsi:type="dcterms:W3CDTF">2025-03-10T16:21:14Z</dcterms:modified>
</cp:coreProperties>
</file>